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3"/>
  </p:notesMasterIdLst>
  <p:sldIdLst>
    <p:sldId id="256" r:id="rId2"/>
    <p:sldId id="259" r:id="rId3"/>
    <p:sldId id="257" r:id="rId4"/>
    <p:sldId id="260" r:id="rId5"/>
    <p:sldId id="261" r:id="rId6"/>
    <p:sldId id="262" r:id="rId7"/>
    <p:sldId id="268" r:id="rId8"/>
    <p:sldId id="265" r:id="rId9"/>
    <p:sldId id="295" r:id="rId10"/>
    <p:sldId id="266" r:id="rId11"/>
    <p:sldId id="264" r:id="rId12"/>
    <p:sldId id="271" r:id="rId13"/>
    <p:sldId id="272" r:id="rId14"/>
    <p:sldId id="273" r:id="rId15"/>
    <p:sldId id="274" r:id="rId16"/>
    <p:sldId id="275" r:id="rId17"/>
    <p:sldId id="276" r:id="rId18"/>
    <p:sldId id="277" r:id="rId19"/>
    <p:sldId id="267" r:id="rId20"/>
    <p:sldId id="279" r:id="rId21"/>
    <p:sldId id="280" r:id="rId22"/>
    <p:sldId id="282" r:id="rId23"/>
    <p:sldId id="283" r:id="rId24"/>
    <p:sldId id="284" r:id="rId25"/>
    <p:sldId id="285" r:id="rId26"/>
    <p:sldId id="286" r:id="rId27"/>
    <p:sldId id="291" r:id="rId28"/>
    <p:sldId id="293" r:id="rId29"/>
    <p:sldId id="294" r:id="rId30"/>
    <p:sldId id="269" r:id="rId31"/>
    <p:sldId id="287" r:id="rId32"/>
  </p:sldIdLst>
  <p:sldSz cx="9144000" cy="6858000" type="screen4x3"/>
  <p:notesSz cx="6858000" cy="9144000"/>
  <p:embeddedFontLst>
    <p:embeddedFont>
      <p:font typeface="Economica" panose="02000506040000020004" pitchFamily="2" charset="77"/>
      <p:regular r:id="rId34"/>
      <p:bold r:id="rId35"/>
      <p:italic r:id="rId36"/>
      <p:boldItalic r:id="rId37"/>
    </p:embeddedFont>
    <p:embeddedFont>
      <p:font typeface="Open Sans" panose="020B0606030504020204" pitchFamily="34" charset="0"/>
      <p:regular r:id="rId38"/>
      <p:bold r:id="rId39"/>
      <p:italic r:id="rId40"/>
      <p:boldItalic r:id="rId41"/>
    </p:embeddedFont>
    <p:embeddedFont>
      <p:font typeface="Times" panose="020F0502020204030204" pitchFamily="34" charset="0"/>
      <p:regular r:id="rId42"/>
      <p:bold r:id="rId43"/>
      <p:italic r:id="rId44"/>
      <p:boldItalic r:id="rId4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C058C62-10BC-EF4C-8993-1BF72A6F89DB}" v="15" dt="2022-11-30T14:01:55.74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8732"/>
    <p:restoredTop sz="86463"/>
  </p:normalViewPr>
  <p:slideViewPr>
    <p:cSldViewPr snapToGrid="0" snapToObjects="1">
      <p:cViewPr varScale="1">
        <p:scale>
          <a:sx n="102" d="100"/>
          <a:sy n="102" d="100"/>
        </p:scale>
        <p:origin x="3040" y="1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viewProps" Target="viewProps.xml"/><Relationship Id="rId50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iccardo Berta" userId="c8694f89-bba4-4576-b0a8-456619ca5a8c" providerId="ADAL" clId="{07B04080-EB0F-4D44-B01F-B213A3834931}"/>
    <pc:docChg chg="undo custSel addSld delSld modSld sldOrd">
      <pc:chgData name="Riccardo Berta" userId="c8694f89-bba4-4576-b0a8-456619ca5a8c" providerId="ADAL" clId="{07B04080-EB0F-4D44-B01F-B213A3834931}" dt="2022-10-18T15:18:21.550" v="1537" actId="1076"/>
      <pc:docMkLst>
        <pc:docMk/>
      </pc:docMkLst>
      <pc:sldChg chg="modSp mod">
        <pc:chgData name="Riccardo Berta" userId="c8694f89-bba4-4576-b0a8-456619ca5a8c" providerId="ADAL" clId="{07B04080-EB0F-4D44-B01F-B213A3834931}" dt="2022-10-18T15:18:21.550" v="1537" actId="1076"/>
        <pc:sldMkLst>
          <pc:docMk/>
          <pc:sldMk cId="3018556184" sldId="259"/>
        </pc:sldMkLst>
        <pc:spChg chg="mod">
          <ac:chgData name="Riccardo Berta" userId="c8694f89-bba4-4576-b0a8-456619ca5a8c" providerId="ADAL" clId="{07B04080-EB0F-4D44-B01F-B213A3834931}" dt="2022-10-18T15:18:21.550" v="1537" actId="1076"/>
          <ac:spMkLst>
            <pc:docMk/>
            <pc:sldMk cId="3018556184" sldId="259"/>
            <ac:spMk id="3" creationId="{38BFAA1C-1163-169B-2D77-6FEF73CC8512}"/>
          </ac:spMkLst>
        </pc:spChg>
      </pc:sldChg>
      <pc:sldChg chg="addSp modSp mod ord">
        <pc:chgData name="Riccardo Berta" userId="c8694f89-bba4-4576-b0a8-456619ca5a8c" providerId="ADAL" clId="{07B04080-EB0F-4D44-B01F-B213A3834931}" dt="2022-09-28T14:48:24.297" v="193" actId="1076"/>
        <pc:sldMkLst>
          <pc:docMk/>
          <pc:sldMk cId="1167696200" sldId="262"/>
        </pc:sldMkLst>
        <pc:spChg chg="mod">
          <ac:chgData name="Riccardo Berta" userId="c8694f89-bba4-4576-b0a8-456619ca5a8c" providerId="ADAL" clId="{07B04080-EB0F-4D44-B01F-B213A3834931}" dt="2022-09-28T14:48:20.021" v="192" actId="20577"/>
          <ac:spMkLst>
            <pc:docMk/>
            <pc:sldMk cId="1167696200" sldId="262"/>
            <ac:spMk id="84" creationId="{00000000-0000-0000-0000-000000000000}"/>
          </ac:spMkLst>
        </pc:spChg>
        <pc:picChg chg="add mod">
          <ac:chgData name="Riccardo Berta" userId="c8694f89-bba4-4576-b0a8-456619ca5a8c" providerId="ADAL" clId="{07B04080-EB0F-4D44-B01F-B213A3834931}" dt="2022-09-28T14:46:04.469" v="117" actId="1076"/>
          <ac:picMkLst>
            <pc:docMk/>
            <pc:sldMk cId="1167696200" sldId="262"/>
            <ac:picMk id="3" creationId="{DBC08C8C-A83A-6E4B-3134-53166ED74D4B}"/>
          </ac:picMkLst>
        </pc:picChg>
        <pc:picChg chg="add mod">
          <ac:chgData name="Riccardo Berta" userId="c8694f89-bba4-4576-b0a8-456619ca5a8c" providerId="ADAL" clId="{07B04080-EB0F-4D44-B01F-B213A3834931}" dt="2022-09-28T14:47:57.714" v="168" actId="1076"/>
          <ac:picMkLst>
            <pc:docMk/>
            <pc:sldMk cId="1167696200" sldId="262"/>
            <ac:picMk id="5" creationId="{5110714C-FF17-382B-8EE2-38037332E6ED}"/>
          </ac:picMkLst>
        </pc:picChg>
        <pc:picChg chg="add mod">
          <ac:chgData name="Riccardo Berta" userId="c8694f89-bba4-4576-b0a8-456619ca5a8c" providerId="ADAL" clId="{07B04080-EB0F-4D44-B01F-B213A3834931}" dt="2022-09-28T14:48:24.297" v="193" actId="1076"/>
          <ac:picMkLst>
            <pc:docMk/>
            <pc:sldMk cId="1167696200" sldId="262"/>
            <ac:picMk id="7" creationId="{795B146D-D8F5-4E0D-60E1-4ECD199A4EF7}"/>
          </ac:picMkLst>
        </pc:picChg>
      </pc:sldChg>
      <pc:sldChg chg="addSp modSp mod">
        <pc:chgData name="Riccardo Berta" userId="c8694f89-bba4-4576-b0a8-456619ca5a8c" providerId="ADAL" clId="{07B04080-EB0F-4D44-B01F-B213A3834931}" dt="2022-09-29T07:47:07.520" v="1530" actId="1076"/>
        <pc:sldMkLst>
          <pc:docMk/>
          <pc:sldMk cId="1817587258" sldId="263"/>
        </pc:sldMkLst>
        <pc:spChg chg="mod">
          <ac:chgData name="Riccardo Berta" userId="c8694f89-bba4-4576-b0a8-456619ca5a8c" providerId="ADAL" clId="{07B04080-EB0F-4D44-B01F-B213A3834931}" dt="2022-09-29T07:31:11.532" v="1299" actId="20577"/>
          <ac:spMkLst>
            <pc:docMk/>
            <pc:sldMk cId="1817587258" sldId="263"/>
            <ac:spMk id="83" creationId="{00000000-0000-0000-0000-000000000000}"/>
          </ac:spMkLst>
        </pc:spChg>
        <pc:spChg chg="mod">
          <ac:chgData name="Riccardo Berta" userId="c8694f89-bba4-4576-b0a8-456619ca5a8c" providerId="ADAL" clId="{07B04080-EB0F-4D44-B01F-B213A3834931}" dt="2022-09-29T07:46:59.351" v="1527" actId="20577"/>
          <ac:spMkLst>
            <pc:docMk/>
            <pc:sldMk cId="1817587258" sldId="263"/>
            <ac:spMk id="84" creationId="{00000000-0000-0000-0000-000000000000}"/>
          </ac:spMkLst>
        </pc:spChg>
        <pc:picChg chg="add mod">
          <ac:chgData name="Riccardo Berta" userId="c8694f89-bba4-4576-b0a8-456619ca5a8c" providerId="ADAL" clId="{07B04080-EB0F-4D44-B01F-B213A3834931}" dt="2022-09-29T07:47:07.520" v="1530" actId="1076"/>
          <ac:picMkLst>
            <pc:docMk/>
            <pc:sldMk cId="1817587258" sldId="263"/>
            <ac:picMk id="3" creationId="{03E161AE-30B1-5591-2A75-4AD52A22718E}"/>
          </ac:picMkLst>
        </pc:picChg>
      </pc:sldChg>
      <pc:sldChg chg="modSp mod ord">
        <pc:chgData name="Riccardo Berta" userId="c8694f89-bba4-4576-b0a8-456619ca5a8c" providerId="ADAL" clId="{07B04080-EB0F-4D44-B01F-B213A3834931}" dt="2022-09-29T06:56:58.488" v="1136" actId="20577"/>
        <pc:sldMkLst>
          <pc:docMk/>
          <pc:sldMk cId="3291684394" sldId="264"/>
        </pc:sldMkLst>
        <pc:spChg chg="mod">
          <ac:chgData name="Riccardo Berta" userId="c8694f89-bba4-4576-b0a8-456619ca5a8c" providerId="ADAL" clId="{07B04080-EB0F-4D44-B01F-B213A3834931}" dt="2022-09-29T06:49:17.495" v="974" actId="20577"/>
          <ac:spMkLst>
            <pc:docMk/>
            <pc:sldMk cId="3291684394" sldId="264"/>
            <ac:spMk id="83" creationId="{00000000-0000-0000-0000-000000000000}"/>
          </ac:spMkLst>
        </pc:spChg>
        <pc:spChg chg="mod">
          <ac:chgData name="Riccardo Berta" userId="c8694f89-bba4-4576-b0a8-456619ca5a8c" providerId="ADAL" clId="{07B04080-EB0F-4D44-B01F-B213A3834931}" dt="2022-09-29T06:56:58.488" v="1136" actId="20577"/>
          <ac:spMkLst>
            <pc:docMk/>
            <pc:sldMk cId="3291684394" sldId="264"/>
            <ac:spMk id="84" creationId="{00000000-0000-0000-0000-000000000000}"/>
          </ac:spMkLst>
        </pc:spChg>
      </pc:sldChg>
      <pc:sldChg chg="addSp delSp modSp mod ord">
        <pc:chgData name="Riccardo Berta" userId="c8694f89-bba4-4576-b0a8-456619ca5a8c" providerId="ADAL" clId="{07B04080-EB0F-4D44-B01F-B213A3834931}" dt="2022-09-29T06:42:48.986" v="814" actId="20577"/>
        <pc:sldMkLst>
          <pc:docMk/>
          <pc:sldMk cId="390264246" sldId="265"/>
        </pc:sldMkLst>
        <pc:spChg chg="mod">
          <ac:chgData name="Riccardo Berta" userId="c8694f89-bba4-4576-b0a8-456619ca5a8c" providerId="ADAL" clId="{07B04080-EB0F-4D44-B01F-B213A3834931}" dt="2022-09-29T06:42:48.986" v="814" actId="20577"/>
          <ac:spMkLst>
            <pc:docMk/>
            <pc:sldMk cId="390264246" sldId="265"/>
            <ac:spMk id="83" creationId="{00000000-0000-0000-0000-000000000000}"/>
          </ac:spMkLst>
        </pc:spChg>
        <pc:spChg chg="mod">
          <ac:chgData name="Riccardo Berta" userId="c8694f89-bba4-4576-b0a8-456619ca5a8c" providerId="ADAL" clId="{07B04080-EB0F-4D44-B01F-B213A3834931}" dt="2022-09-29T06:42:13.285" v="806" actId="14100"/>
          <ac:spMkLst>
            <pc:docMk/>
            <pc:sldMk cId="390264246" sldId="265"/>
            <ac:spMk id="84" creationId="{00000000-0000-0000-0000-000000000000}"/>
          </ac:spMkLst>
        </pc:spChg>
        <pc:picChg chg="add del mod">
          <ac:chgData name="Riccardo Berta" userId="c8694f89-bba4-4576-b0a8-456619ca5a8c" providerId="ADAL" clId="{07B04080-EB0F-4D44-B01F-B213A3834931}" dt="2022-09-29T06:41:24.115" v="790" actId="478"/>
          <ac:picMkLst>
            <pc:docMk/>
            <pc:sldMk cId="390264246" sldId="265"/>
            <ac:picMk id="3" creationId="{703FAE19-0BC9-A114-9633-9BA41DE2FC63}"/>
          </ac:picMkLst>
        </pc:picChg>
        <pc:picChg chg="add del mod">
          <ac:chgData name="Riccardo Berta" userId="c8694f89-bba4-4576-b0a8-456619ca5a8c" providerId="ADAL" clId="{07B04080-EB0F-4D44-B01F-B213A3834931}" dt="2022-09-29T06:37:03.094" v="724" actId="478"/>
          <ac:picMkLst>
            <pc:docMk/>
            <pc:sldMk cId="390264246" sldId="265"/>
            <ac:picMk id="5" creationId="{5EDCBCE4-E6DD-5525-D1B3-463787871372}"/>
          </ac:picMkLst>
        </pc:picChg>
        <pc:picChg chg="add mod">
          <ac:chgData name="Riccardo Berta" userId="c8694f89-bba4-4576-b0a8-456619ca5a8c" providerId="ADAL" clId="{07B04080-EB0F-4D44-B01F-B213A3834931}" dt="2022-09-29T06:39:48.083" v="772" actId="1035"/>
          <ac:picMkLst>
            <pc:docMk/>
            <pc:sldMk cId="390264246" sldId="265"/>
            <ac:picMk id="7" creationId="{1229D042-D1D1-2F2F-B146-7C40CF0A2F9C}"/>
          </ac:picMkLst>
        </pc:picChg>
        <pc:picChg chg="add mod">
          <ac:chgData name="Riccardo Berta" userId="c8694f89-bba4-4576-b0a8-456619ca5a8c" providerId="ADAL" clId="{07B04080-EB0F-4D44-B01F-B213A3834931}" dt="2022-09-29T06:39:48.083" v="772" actId="1035"/>
          <ac:picMkLst>
            <pc:docMk/>
            <pc:sldMk cId="390264246" sldId="265"/>
            <ac:picMk id="9" creationId="{5A81429D-E372-D90B-2553-DA2D17BFA1E0}"/>
          </ac:picMkLst>
        </pc:picChg>
        <pc:picChg chg="add mod">
          <ac:chgData name="Riccardo Berta" userId="c8694f89-bba4-4576-b0a8-456619ca5a8c" providerId="ADAL" clId="{07B04080-EB0F-4D44-B01F-B213A3834931}" dt="2022-09-29T06:41:31.638" v="793" actId="1076"/>
          <ac:picMkLst>
            <pc:docMk/>
            <pc:sldMk cId="390264246" sldId="265"/>
            <ac:picMk id="11" creationId="{3AB37A0A-37F0-67EE-4420-72EED848DFDA}"/>
          </ac:picMkLst>
        </pc:picChg>
      </pc:sldChg>
      <pc:sldChg chg="addSp modSp mod ord">
        <pc:chgData name="Riccardo Berta" userId="c8694f89-bba4-4576-b0a8-456619ca5a8c" providerId="ADAL" clId="{07B04080-EB0F-4D44-B01F-B213A3834931}" dt="2022-09-29T06:48:01.255" v="964" actId="404"/>
        <pc:sldMkLst>
          <pc:docMk/>
          <pc:sldMk cId="1421365290" sldId="266"/>
        </pc:sldMkLst>
        <pc:spChg chg="mod">
          <ac:chgData name="Riccardo Berta" userId="c8694f89-bba4-4576-b0a8-456619ca5a8c" providerId="ADAL" clId="{07B04080-EB0F-4D44-B01F-B213A3834931}" dt="2022-09-29T06:43:02.904" v="820" actId="20577"/>
          <ac:spMkLst>
            <pc:docMk/>
            <pc:sldMk cId="1421365290" sldId="266"/>
            <ac:spMk id="83" creationId="{00000000-0000-0000-0000-000000000000}"/>
          </ac:spMkLst>
        </pc:spChg>
        <pc:spChg chg="mod">
          <ac:chgData name="Riccardo Berta" userId="c8694f89-bba4-4576-b0a8-456619ca5a8c" providerId="ADAL" clId="{07B04080-EB0F-4D44-B01F-B213A3834931}" dt="2022-09-29T06:48:01.255" v="964" actId="404"/>
          <ac:spMkLst>
            <pc:docMk/>
            <pc:sldMk cId="1421365290" sldId="266"/>
            <ac:spMk id="84" creationId="{00000000-0000-0000-0000-000000000000}"/>
          </ac:spMkLst>
        </pc:spChg>
        <pc:picChg chg="add mod">
          <ac:chgData name="Riccardo Berta" userId="c8694f89-bba4-4576-b0a8-456619ca5a8c" providerId="ADAL" clId="{07B04080-EB0F-4D44-B01F-B213A3834931}" dt="2022-09-29T06:45:16.894" v="875" actId="1076"/>
          <ac:picMkLst>
            <pc:docMk/>
            <pc:sldMk cId="1421365290" sldId="266"/>
            <ac:picMk id="3" creationId="{E5F0582C-5829-0A00-7DF3-8645DBD2BF62}"/>
          </ac:picMkLst>
        </pc:picChg>
        <pc:picChg chg="add mod">
          <ac:chgData name="Riccardo Berta" userId="c8694f89-bba4-4576-b0a8-456619ca5a8c" providerId="ADAL" clId="{07B04080-EB0F-4D44-B01F-B213A3834931}" dt="2022-09-29T06:45:31.853" v="878" actId="1076"/>
          <ac:picMkLst>
            <pc:docMk/>
            <pc:sldMk cId="1421365290" sldId="266"/>
            <ac:picMk id="5" creationId="{42BD469C-A8E9-F680-DF60-3C3C9949F9CA}"/>
          </ac:picMkLst>
        </pc:picChg>
      </pc:sldChg>
      <pc:sldChg chg="del">
        <pc:chgData name="Riccardo Berta" userId="c8694f89-bba4-4576-b0a8-456619ca5a8c" providerId="ADAL" clId="{07B04080-EB0F-4D44-B01F-B213A3834931}" dt="2022-09-29T06:58:07.923" v="1137" actId="2696"/>
        <pc:sldMkLst>
          <pc:docMk/>
          <pc:sldMk cId="282740419" sldId="267"/>
        </pc:sldMkLst>
      </pc:sldChg>
      <pc:sldChg chg="add">
        <pc:chgData name="Riccardo Berta" userId="c8694f89-bba4-4576-b0a8-456619ca5a8c" providerId="ADAL" clId="{07B04080-EB0F-4D44-B01F-B213A3834931}" dt="2022-10-18T15:17:55.137" v="1532"/>
        <pc:sldMkLst>
          <pc:docMk/>
          <pc:sldMk cId="911674217" sldId="267"/>
        </pc:sldMkLst>
      </pc:sldChg>
      <pc:sldChg chg="new del">
        <pc:chgData name="Riccardo Berta" userId="c8694f89-bba4-4576-b0a8-456619ca5a8c" providerId="ADAL" clId="{07B04080-EB0F-4D44-B01F-B213A3834931}" dt="2022-09-28T14:39:05.148" v="1" actId="2696"/>
        <pc:sldMkLst>
          <pc:docMk/>
          <pc:sldMk cId="927804181" sldId="268"/>
        </pc:sldMkLst>
      </pc:sldChg>
      <pc:sldChg chg="addSp delSp modSp add mod ord">
        <pc:chgData name="Riccardo Berta" userId="c8694f89-bba4-4576-b0a8-456619ca5a8c" providerId="ADAL" clId="{07B04080-EB0F-4D44-B01F-B213A3834931}" dt="2022-09-29T06:32:20.820" v="613" actId="403"/>
        <pc:sldMkLst>
          <pc:docMk/>
          <pc:sldMk cId="2221426934" sldId="268"/>
        </pc:sldMkLst>
        <pc:spChg chg="mod">
          <ac:chgData name="Riccardo Berta" userId="c8694f89-bba4-4576-b0a8-456619ca5a8c" providerId="ADAL" clId="{07B04080-EB0F-4D44-B01F-B213A3834931}" dt="2022-09-28T14:49:51.775" v="244" actId="20577"/>
          <ac:spMkLst>
            <pc:docMk/>
            <pc:sldMk cId="2221426934" sldId="268"/>
            <ac:spMk id="83" creationId="{00000000-0000-0000-0000-000000000000}"/>
          </ac:spMkLst>
        </pc:spChg>
        <pc:spChg chg="mod">
          <ac:chgData name="Riccardo Berta" userId="c8694f89-bba4-4576-b0a8-456619ca5a8c" providerId="ADAL" clId="{07B04080-EB0F-4D44-B01F-B213A3834931}" dt="2022-09-29T06:32:20.820" v="613" actId="403"/>
          <ac:spMkLst>
            <pc:docMk/>
            <pc:sldMk cId="2221426934" sldId="268"/>
            <ac:spMk id="84" creationId="{00000000-0000-0000-0000-000000000000}"/>
          </ac:spMkLst>
        </pc:spChg>
        <pc:grpChg chg="add mod">
          <ac:chgData name="Riccardo Berta" userId="c8694f89-bba4-4576-b0a8-456619ca5a8c" providerId="ADAL" clId="{07B04080-EB0F-4D44-B01F-B213A3834931}" dt="2022-09-29T06:31:07.126" v="568" actId="1035"/>
          <ac:grpSpMkLst>
            <pc:docMk/>
            <pc:sldMk cId="2221426934" sldId="268"/>
            <ac:grpSpMk id="17" creationId="{C679DCD7-62B4-90BE-D47C-D274DB11C50A}"/>
          </ac:grpSpMkLst>
        </pc:grpChg>
        <pc:picChg chg="add del mod modCrop">
          <ac:chgData name="Riccardo Berta" userId="c8694f89-bba4-4576-b0a8-456619ca5a8c" providerId="ADAL" clId="{07B04080-EB0F-4D44-B01F-B213A3834931}" dt="2022-09-29T06:19:17.272" v="319" actId="478"/>
          <ac:picMkLst>
            <pc:docMk/>
            <pc:sldMk cId="2221426934" sldId="268"/>
            <ac:picMk id="3" creationId="{9634EF8B-7B18-BA7A-51C0-07BC7AD6D666}"/>
          </ac:picMkLst>
        </pc:picChg>
        <pc:picChg chg="add del mod modCrop">
          <ac:chgData name="Riccardo Berta" userId="c8694f89-bba4-4576-b0a8-456619ca5a8c" providerId="ADAL" clId="{07B04080-EB0F-4D44-B01F-B213A3834931}" dt="2022-09-29T06:19:37.496" v="324" actId="478"/>
          <ac:picMkLst>
            <pc:docMk/>
            <pc:sldMk cId="2221426934" sldId="268"/>
            <ac:picMk id="4" creationId="{0A230D1E-C615-E134-C902-A9D1F02CAF9E}"/>
          </ac:picMkLst>
        </pc:picChg>
        <pc:picChg chg="add del mod">
          <ac:chgData name="Riccardo Berta" userId="c8694f89-bba4-4576-b0a8-456619ca5a8c" providerId="ADAL" clId="{07B04080-EB0F-4D44-B01F-B213A3834931}" dt="2022-09-29T06:19:36.053" v="323" actId="478"/>
          <ac:picMkLst>
            <pc:docMk/>
            <pc:sldMk cId="2221426934" sldId="268"/>
            <ac:picMk id="6" creationId="{BD4568CA-49DA-3A56-E41F-58AB8A80BEA7}"/>
          </ac:picMkLst>
        </pc:picChg>
        <pc:picChg chg="add mod">
          <ac:chgData name="Riccardo Berta" userId="c8694f89-bba4-4576-b0a8-456619ca5a8c" providerId="ADAL" clId="{07B04080-EB0F-4D44-B01F-B213A3834931}" dt="2022-09-29T06:31:04.341" v="557" actId="164"/>
          <ac:picMkLst>
            <pc:docMk/>
            <pc:sldMk cId="2221426934" sldId="268"/>
            <ac:picMk id="8" creationId="{95A686E4-1274-69F9-69E8-A772F16AE405}"/>
          </ac:picMkLst>
        </pc:picChg>
        <pc:picChg chg="add mod modCrop">
          <ac:chgData name="Riccardo Berta" userId="c8694f89-bba4-4576-b0a8-456619ca5a8c" providerId="ADAL" clId="{07B04080-EB0F-4D44-B01F-B213A3834931}" dt="2022-09-29T06:31:04.341" v="557" actId="164"/>
          <ac:picMkLst>
            <pc:docMk/>
            <pc:sldMk cId="2221426934" sldId="268"/>
            <ac:picMk id="10" creationId="{DDA1603B-A0C0-FA4B-479E-083556E1A92B}"/>
          </ac:picMkLst>
        </pc:picChg>
        <pc:picChg chg="add mod">
          <ac:chgData name="Riccardo Berta" userId="c8694f89-bba4-4576-b0a8-456619ca5a8c" providerId="ADAL" clId="{07B04080-EB0F-4D44-B01F-B213A3834931}" dt="2022-09-29T06:24:51.328" v="377" actId="1076"/>
          <ac:picMkLst>
            <pc:docMk/>
            <pc:sldMk cId="2221426934" sldId="268"/>
            <ac:picMk id="12" creationId="{A2A5C3AB-D67C-ED96-51EE-A93F94783AC8}"/>
          </ac:picMkLst>
        </pc:picChg>
        <pc:picChg chg="add mod">
          <ac:chgData name="Riccardo Berta" userId="c8694f89-bba4-4576-b0a8-456619ca5a8c" providerId="ADAL" clId="{07B04080-EB0F-4D44-B01F-B213A3834931}" dt="2022-09-29T06:31:04.341" v="557" actId="164"/>
          <ac:picMkLst>
            <pc:docMk/>
            <pc:sldMk cId="2221426934" sldId="268"/>
            <ac:picMk id="14" creationId="{EEC0498C-53B1-9F4D-DA5C-3AFAE536D0A8}"/>
          </ac:picMkLst>
        </pc:picChg>
        <pc:picChg chg="add mod">
          <ac:chgData name="Riccardo Berta" userId="c8694f89-bba4-4576-b0a8-456619ca5a8c" providerId="ADAL" clId="{07B04080-EB0F-4D44-B01F-B213A3834931}" dt="2022-09-29T06:31:04.341" v="557" actId="164"/>
          <ac:picMkLst>
            <pc:docMk/>
            <pc:sldMk cId="2221426934" sldId="268"/>
            <ac:picMk id="16" creationId="{0B8370F0-04AA-E84E-F00B-F618AFB95B6B}"/>
          </ac:picMkLst>
        </pc:picChg>
      </pc:sldChg>
      <pc:sldChg chg="addSp modSp add mod ord">
        <pc:chgData name="Riccardo Berta" userId="c8694f89-bba4-4576-b0a8-456619ca5a8c" providerId="ADAL" clId="{07B04080-EB0F-4D44-B01F-B213A3834931}" dt="2022-09-29T07:44:13.463" v="1414" actId="1076"/>
        <pc:sldMkLst>
          <pc:docMk/>
          <pc:sldMk cId="2569108846" sldId="269"/>
        </pc:sldMkLst>
        <pc:spChg chg="mod">
          <ac:chgData name="Riccardo Berta" userId="c8694f89-bba4-4576-b0a8-456619ca5a8c" providerId="ADAL" clId="{07B04080-EB0F-4D44-B01F-B213A3834931}" dt="2022-09-29T07:43:52.493" v="1394" actId="20577"/>
          <ac:spMkLst>
            <pc:docMk/>
            <pc:sldMk cId="2569108846" sldId="269"/>
            <ac:spMk id="83" creationId="{00000000-0000-0000-0000-000000000000}"/>
          </ac:spMkLst>
        </pc:spChg>
        <pc:spChg chg="mod">
          <ac:chgData name="Riccardo Berta" userId="c8694f89-bba4-4576-b0a8-456619ca5a8c" providerId="ADAL" clId="{07B04080-EB0F-4D44-B01F-B213A3834931}" dt="2022-09-29T07:44:05.140" v="1406" actId="1035"/>
          <ac:spMkLst>
            <pc:docMk/>
            <pc:sldMk cId="2569108846" sldId="269"/>
            <ac:spMk id="84" creationId="{00000000-0000-0000-0000-000000000000}"/>
          </ac:spMkLst>
        </pc:spChg>
        <pc:picChg chg="add mod">
          <ac:chgData name="Riccardo Berta" userId="c8694f89-bba4-4576-b0a8-456619ca5a8c" providerId="ADAL" clId="{07B04080-EB0F-4D44-B01F-B213A3834931}" dt="2022-09-29T07:44:13.463" v="1414" actId="1076"/>
          <ac:picMkLst>
            <pc:docMk/>
            <pc:sldMk cId="2569108846" sldId="269"/>
            <ac:picMk id="3" creationId="{ADE99F0A-9961-A24F-DC79-CE4CE5FDBCD0}"/>
          </ac:picMkLst>
        </pc:picChg>
        <pc:picChg chg="add mod">
          <ac:chgData name="Riccardo Berta" userId="c8694f89-bba4-4576-b0a8-456619ca5a8c" providerId="ADAL" clId="{07B04080-EB0F-4D44-B01F-B213A3834931}" dt="2022-09-29T07:44:08.529" v="1412" actId="1035"/>
          <ac:picMkLst>
            <pc:docMk/>
            <pc:sldMk cId="2569108846" sldId="269"/>
            <ac:picMk id="5" creationId="{4A449C46-9EDC-9FCC-2035-87976C6AD823}"/>
          </ac:picMkLst>
        </pc:picChg>
        <pc:picChg chg="add mod">
          <ac:chgData name="Riccardo Berta" userId="c8694f89-bba4-4576-b0a8-456619ca5a8c" providerId="ADAL" clId="{07B04080-EB0F-4D44-B01F-B213A3834931}" dt="2022-09-29T07:44:08.529" v="1412" actId="1035"/>
          <ac:picMkLst>
            <pc:docMk/>
            <pc:sldMk cId="2569108846" sldId="269"/>
            <ac:picMk id="7" creationId="{808F10CE-1E46-0DEE-E96F-023A358DA930}"/>
          </ac:picMkLst>
        </pc:picChg>
      </pc:sldChg>
      <pc:sldChg chg="new">
        <pc:chgData name="Riccardo Berta" userId="c8694f89-bba4-4576-b0a8-456619ca5a8c" providerId="ADAL" clId="{07B04080-EB0F-4D44-B01F-B213A3834931}" dt="2022-10-18T15:17:40.315" v="1531" actId="680"/>
        <pc:sldMkLst>
          <pc:docMk/>
          <pc:sldMk cId="4009627132" sldId="270"/>
        </pc:sldMkLst>
      </pc:sldChg>
      <pc:sldChg chg="add">
        <pc:chgData name="Riccardo Berta" userId="c8694f89-bba4-4576-b0a8-456619ca5a8c" providerId="ADAL" clId="{07B04080-EB0F-4D44-B01F-B213A3834931}" dt="2022-10-18T15:17:55.137" v="1532"/>
        <pc:sldMkLst>
          <pc:docMk/>
          <pc:sldMk cId="0" sldId="271"/>
        </pc:sldMkLst>
      </pc:sldChg>
      <pc:sldChg chg="add">
        <pc:chgData name="Riccardo Berta" userId="c8694f89-bba4-4576-b0a8-456619ca5a8c" providerId="ADAL" clId="{07B04080-EB0F-4D44-B01F-B213A3834931}" dt="2022-10-18T15:17:55.137" v="1532"/>
        <pc:sldMkLst>
          <pc:docMk/>
          <pc:sldMk cId="1745368266" sldId="272"/>
        </pc:sldMkLst>
      </pc:sldChg>
      <pc:sldChg chg="add">
        <pc:chgData name="Riccardo Berta" userId="c8694f89-bba4-4576-b0a8-456619ca5a8c" providerId="ADAL" clId="{07B04080-EB0F-4D44-B01F-B213A3834931}" dt="2022-10-18T15:17:55.137" v="1532"/>
        <pc:sldMkLst>
          <pc:docMk/>
          <pc:sldMk cId="3145869457" sldId="273"/>
        </pc:sldMkLst>
      </pc:sldChg>
      <pc:sldChg chg="add">
        <pc:chgData name="Riccardo Berta" userId="c8694f89-bba4-4576-b0a8-456619ca5a8c" providerId="ADAL" clId="{07B04080-EB0F-4D44-B01F-B213A3834931}" dt="2022-10-18T15:17:55.137" v="1532"/>
        <pc:sldMkLst>
          <pc:docMk/>
          <pc:sldMk cId="3060414129" sldId="274"/>
        </pc:sldMkLst>
      </pc:sldChg>
      <pc:sldChg chg="add">
        <pc:chgData name="Riccardo Berta" userId="c8694f89-bba4-4576-b0a8-456619ca5a8c" providerId="ADAL" clId="{07B04080-EB0F-4D44-B01F-B213A3834931}" dt="2022-10-18T15:17:55.137" v="1532"/>
        <pc:sldMkLst>
          <pc:docMk/>
          <pc:sldMk cId="1956769414" sldId="275"/>
        </pc:sldMkLst>
      </pc:sldChg>
      <pc:sldChg chg="add">
        <pc:chgData name="Riccardo Berta" userId="c8694f89-bba4-4576-b0a8-456619ca5a8c" providerId="ADAL" clId="{07B04080-EB0F-4D44-B01F-B213A3834931}" dt="2022-10-18T15:17:55.137" v="1532"/>
        <pc:sldMkLst>
          <pc:docMk/>
          <pc:sldMk cId="1405222562" sldId="276"/>
        </pc:sldMkLst>
      </pc:sldChg>
      <pc:sldChg chg="add">
        <pc:chgData name="Riccardo Berta" userId="c8694f89-bba4-4576-b0a8-456619ca5a8c" providerId="ADAL" clId="{07B04080-EB0F-4D44-B01F-B213A3834931}" dt="2022-10-18T15:17:55.137" v="1532"/>
        <pc:sldMkLst>
          <pc:docMk/>
          <pc:sldMk cId="3093475281" sldId="277"/>
        </pc:sldMkLst>
      </pc:sldChg>
      <pc:sldChg chg="add">
        <pc:chgData name="Riccardo Berta" userId="c8694f89-bba4-4576-b0a8-456619ca5a8c" providerId="ADAL" clId="{07B04080-EB0F-4D44-B01F-B213A3834931}" dt="2022-10-18T15:17:55.137" v="1532"/>
        <pc:sldMkLst>
          <pc:docMk/>
          <pc:sldMk cId="2422471175" sldId="278"/>
        </pc:sldMkLst>
      </pc:sldChg>
      <pc:sldChg chg="add">
        <pc:chgData name="Riccardo Berta" userId="c8694f89-bba4-4576-b0a8-456619ca5a8c" providerId="ADAL" clId="{07B04080-EB0F-4D44-B01F-B213A3834931}" dt="2022-10-18T15:17:55.137" v="1532"/>
        <pc:sldMkLst>
          <pc:docMk/>
          <pc:sldMk cId="922834670" sldId="279"/>
        </pc:sldMkLst>
      </pc:sldChg>
      <pc:sldChg chg="add">
        <pc:chgData name="Riccardo Berta" userId="c8694f89-bba4-4576-b0a8-456619ca5a8c" providerId="ADAL" clId="{07B04080-EB0F-4D44-B01F-B213A3834931}" dt="2022-10-18T15:18:07.935" v="1533"/>
        <pc:sldMkLst>
          <pc:docMk/>
          <pc:sldMk cId="548990234" sldId="280"/>
        </pc:sldMkLst>
      </pc:sldChg>
    </pc:docChg>
  </pc:docChgLst>
  <pc:docChgLst>
    <pc:chgData name="Riccardo Berta" userId="c8694f89-bba4-4576-b0a8-456619ca5a8c" providerId="ADAL" clId="{7C058C62-10BC-EF4C-8993-1BF72A6F89DB}"/>
    <pc:docChg chg="undo custSel addSld modSld">
      <pc:chgData name="Riccardo Berta" userId="c8694f89-bba4-4576-b0a8-456619ca5a8c" providerId="ADAL" clId="{7C058C62-10BC-EF4C-8993-1BF72A6F89DB}" dt="2022-11-30T14:05:27.346" v="361" actId="14100"/>
      <pc:docMkLst>
        <pc:docMk/>
      </pc:docMkLst>
      <pc:sldChg chg="addSp delSp modSp mod">
        <pc:chgData name="Riccardo Berta" userId="c8694f89-bba4-4576-b0a8-456619ca5a8c" providerId="ADAL" clId="{7C058C62-10BC-EF4C-8993-1BF72A6F89DB}" dt="2022-11-30T13:51:34.781" v="263" actId="21"/>
        <pc:sldMkLst>
          <pc:docMk/>
          <pc:sldMk cId="390264246" sldId="265"/>
        </pc:sldMkLst>
        <pc:picChg chg="add del mod">
          <ac:chgData name="Riccardo Berta" userId="c8694f89-bba4-4576-b0a8-456619ca5a8c" providerId="ADAL" clId="{7C058C62-10BC-EF4C-8993-1BF72A6F89DB}" dt="2022-11-30T13:51:34.781" v="263" actId="21"/>
          <ac:picMkLst>
            <pc:docMk/>
            <pc:sldMk cId="390264246" sldId="265"/>
            <ac:picMk id="3" creationId="{3F1FF682-8707-666E-8E87-1744AC62454A}"/>
          </ac:picMkLst>
        </pc:picChg>
      </pc:sldChg>
      <pc:sldChg chg="modSp mod">
        <pc:chgData name="Riccardo Berta" userId="c8694f89-bba4-4576-b0a8-456619ca5a8c" providerId="ADAL" clId="{7C058C62-10BC-EF4C-8993-1BF72A6F89DB}" dt="2022-11-30T13:47:27.677" v="39" actId="20577"/>
        <pc:sldMkLst>
          <pc:docMk/>
          <pc:sldMk cId="1421365290" sldId="266"/>
        </pc:sldMkLst>
        <pc:spChg chg="mod">
          <ac:chgData name="Riccardo Berta" userId="c8694f89-bba4-4576-b0a8-456619ca5a8c" providerId="ADAL" clId="{7C058C62-10BC-EF4C-8993-1BF72A6F89DB}" dt="2022-11-30T13:47:27.677" v="39" actId="20577"/>
          <ac:spMkLst>
            <pc:docMk/>
            <pc:sldMk cId="1421365290" sldId="266"/>
            <ac:spMk id="83" creationId="{00000000-0000-0000-0000-000000000000}"/>
          </ac:spMkLst>
        </pc:spChg>
      </pc:sldChg>
      <pc:sldChg chg="addSp delSp modSp mod">
        <pc:chgData name="Riccardo Berta" userId="c8694f89-bba4-4576-b0a8-456619ca5a8c" providerId="ADAL" clId="{7C058C62-10BC-EF4C-8993-1BF72A6F89DB}" dt="2022-11-30T06:38:46.567" v="4" actId="478"/>
        <pc:sldMkLst>
          <pc:docMk/>
          <pc:sldMk cId="3340717972" sldId="284"/>
        </pc:sldMkLst>
        <pc:picChg chg="add del mod">
          <ac:chgData name="Riccardo Berta" userId="c8694f89-bba4-4576-b0a8-456619ca5a8c" providerId="ADAL" clId="{7C058C62-10BC-EF4C-8993-1BF72A6F89DB}" dt="2022-11-30T06:38:46.567" v="4" actId="478"/>
          <ac:picMkLst>
            <pc:docMk/>
            <pc:sldMk cId="3340717972" sldId="284"/>
            <ac:picMk id="3" creationId="{100C7558-A76E-9150-1056-DB2911BCCC4D}"/>
          </ac:picMkLst>
        </pc:picChg>
      </pc:sldChg>
      <pc:sldChg chg="addSp modSp mod">
        <pc:chgData name="Riccardo Berta" userId="c8694f89-bba4-4576-b0a8-456619ca5a8c" providerId="ADAL" clId="{7C058C62-10BC-EF4C-8993-1BF72A6F89DB}" dt="2022-11-30T06:39:07.792" v="10" actId="1076"/>
        <pc:sldMkLst>
          <pc:docMk/>
          <pc:sldMk cId="3236928842" sldId="285"/>
        </pc:sldMkLst>
        <pc:spChg chg="mod">
          <ac:chgData name="Riccardo Berta" userId="c8694f89-bba4-4576-b0a8-456619ca5a8c" providerId="ADAL" clId="{7C058C62-10BC-EF4C-8993-1BF72A6F89DB}" dt="2022-11-30T06:39:02.424" v="9" actId="20577"/>
          <ac:spMkLst>
            <pc:docMk/>
            <pc:sldMk cId="3236928842" sldId="285"/>
            <ac:spMk id="84" creationId="{00000000-0000-0000-0000-000000000000}"/>
          </ac:spMkLst>
        </pc:spChg>
        <pc:picChg chg="add mod">
          <ac:chgData name="Riccardo Berta" userId="c8694f89-bba4-4576-b0a8-456619ca5a8c" providerId="ADAL" clId="{7C058C62-10BC-EF4C-8993-1BF72A6F89DB}" dt="2022-11-30T06:39:07.792" v="10" actId="1076"/>
          <ac:picMkLst>
            <pc:docMk/>
            <pc:sldMk cId="3236928842" sldId="285"/>
            <ac:picMk id="2" creationId="{E42A416E-7017-E79F-F5EF-CB0A47A907B8}"/>
          </ac:picMkLst>
        </pc:picChg>
      </pc:sldChg>
      <pc:sldChg chg="addSp delSp modSp mod">
        <pc:chgData name="Riccardo Berta" userId="c8694f89-bba4-4576-b0a8-456619ca5a8c" providerId="ADAL" clId="{7C058C62-10BC-EF4C-8993-1BF72A6F89DB}" dt="2022-11-30T06:56:10.206" v="34" actId="1076"/>
        <pc:sldMkLst>
          <pc:docMk/>
          <pc:sldMk cId="2235854590" sldId="286"/>
        </pc:sldMkLst>
        <pc:spChg chg="mod">
          <ac:chgData name="Riccardo Berta" userId="c8694f89-bba4-4576-b0a8-456619ca5a8c" providerId="ADAL" clId="{7C058C62-10BC-EF4C-8993-1BF72A6F89DB}" dt="2022-11-30T06:56:06.476" v="33" actId="404"/>
          <ac:spMkLst>
            <pc:docMk/>
            <pc:sldMk cId="2235854590" sldId="286"/>
            <ac:spMk id="84" creationId="{00000000-0000-0000-0000-000000000000}"/>
          </ac:spMkLst>
        </pc:spChg>
        <pc:picChg chg="add mod">
          <ac:chgData name="Riccardo Berta" userId="c8694f89-bba4-4576-b0a8-456619ca5a8c" providerId="ADAL" clId="{7C058C62-10BC-EF4C-8993-1BF72A6F89DB}" dt="2022-11-30T06:56:10.206" v="34" actId="1076"/>
          <ac:picMkLst>
            <pc:docMk/>
            <pc:sldMk cId="2235854590" sldId="286"/>
            <ac:picMk id="3" creationId="{F469BE19-0DD7-89F2-2E95-02D795890598}"/>
          </ac:picMkLst>
        </pc:picChg>
        <pc:picChg chg="add del mod">
          <ac:chgData name="Riccardo Berta" userId="c8694f89-bba4-4576-b0a8-456619ca5a8c" providerId="ADAL" clId="{7C058C62-10BC-EF4C-8993-1BF72A6F89DB}" dt="2022-11-30T06:55:34.472" v="16" actId="478"/>
          <ac:picMkLst>
            <pc:docMk/>
            <pc:sldMk cId="2235854590" sldId="286"/>
            <ac:picMk id="1026" creationId="{C4E972B0-A80B-8D58-9938-76EA7BBEF94C}"/>
          </ac:picMkLst>
        </pc:picChg>
      </pc:sldChg>
      <pc:sldChg chg="modSp mod">
        <pc:chgData name="Riccardo Berta" userId="c8694f89-bba4-4576-b0a8-456619ca5a8c" providerId="ADAL" clId="{7C058C62-10BC-EF4C-8993-1BF72A6F89DB}" dt="2022-11-30T06:43:31.848" v="12" actId="58"/>
        <pc:sldMkLst>
          <pc:docMk/>
          <pc:sldMk cId="1502909300" sldId="294"/>
        </pc:sldMkLst>
        <pc:spChg chg="mod">
          <ac:chgData name="Riccardo Berta" userId="c8694f89-bba4-4576-b0a8-456619ca5a8c" providerId="ADAL" clId="{7C058C62-10BC-EF4C-8993-1BF72A6F89DB}" dt="2022-11-30T06:43:31.848" v="12" actId="58"/>
          <ac:spMkLst>
            <pc:docMk/>
            <pc:sldMk cId="1502909300" sldId="294"/>
            <ac:spMk id="84" creationId="{00000000-0000-0000-0000-000000000000}"/>
          </ac:spMkLst>
        </pc:spChg>
      </pc:sldChg>
      <pc:sldChg chg="addSp delSp modSp add mod">
        <pc:chgData name="Riccardo Berta" userId="c8694f89-bba4-4576-b0a8-456619ca5a8c" providerId="ADAL" clId="{7C058C62-10BC-EF4C-8993-1BF72A6F89DB}" dt="2022-11-30T14:05:27.346" v="361" actId="14100"/>
        <pc:sldMkLst>
          <pc:docMk/>
          <pc:sldMk cId="3085522186" sldId="295"/>
        </pc:sldMkLst>
        <pc:spChg chg="mod">
          <ac:chgData name="Riccardo Berta" userId="c8694f89-bba4-4576-b0a8-456619ca5a8c" providerId="ADAL" clId="{7C058C62-10BC-EF4C-8993-1BF72A6F89DB}" dt="2022-11-30T13:47:23.764" v="37" actId="20577"/>
          <ac:spMkLst>
            <pc:docMk/>
            <pc:sldMk cId="3085522186" sldId="295"/>
            <ac:spMk id="83" creationId="{00000000-0000-0000-0000-000000000000}"/>
          </ac:spMkLst>
        </pc:spChg>
        <pc:spChg chg="mod">
          <ac:chgData name="Riccardo Berta" userId="c8694f89-bba4-4576-b0a8-456619ca5a8c" providerId="ADAL" clId="{7C058C62-10BC-EF4C-8993-1BF72A6F89DB}" dt="2022-11-30T14:05:16.774" v="357" actId="20577"/>
          <ac:spMkLst>
            <pc:docMk/>
            <pc:sldMk cId="3085522186" sldId="295"/>
            <ac:spMk id="84" creationId="{00000000-0000-0000-0000-000000000000}"/>
          </ac:spMkLst>
        </pc:spChg>
        <pc:picChg chg="add del mod">
          <ac:chgData name="Riccardo Berta" userId="c8694f89-bba4-4576-b0a8-456619ca5a8c" providerId="ADAL" clId="{7C058C62-10BC-EF4C-8993-1BF72A6F89DB}" dt="2022-11-30T13:56:04.175" v="276" actId="478"/>
          <ac:picMkLst>
            <pc:docMk/>
            <pc:sldMk cId="3085522186" sldId="295"/>
            <ac:picMk id="3" creationId="{F150B355-6DB0-5265-9BF3-85864EB91579}"/>
          </ac:picMkLst>
        </pc:picChg>
        <pc:picChg chg="add del mod">
          <ac:chgData name="Riccardo Berta" userId="c8694f89-bba4-4576-b0a8-456619ca5a8c" providerId="ADAL" clId="{7C058C62-10BC-EF4C-8993-1BF72A6F89DB}" dt="2022-11-30T13:54:53.885" v="271" actId="478"/>
          <ac:picMkLst>
            <pc:docMk/>
            <pc:sldMk cId="3085522186" sldId="295"/>
            <ac:picMk id="4" creationId="{06FE7F50-1F48-CE8C-E62C-27FDD16EBA10}"/>
          </ac:picMkLst>
        </pc:picChg>
        <pc:picChg chg="add mod modCrop">
          <ac:chgData name="Riccardo Berta" userId="c8694f89-bba4-4576-b0a8-456619ca5a8c" providerId="ADAL" clId="{7C058C62-10BC-EF4C-8993-1BF72A6F89DB}" dt="2022-11-30T14:05:27.346" v="361" actId="14100"/>
          <ac:picMkLst>
            <pc:docMk/>
            <pc:sldMk cId="3085522186" sldId="295"/>
            <ac:picMk id="6" creationId="{75BB4A0E-D9BE-9D1C-ACBF-D8A37FBAFBCB}"/>
          </ac:picMkLst>
        </pc:picChg>
        <pc:picChg chg="del">
          <ac:chgData name="Riccardo Berta" userId="c8694f89-bba4-4576-b0a8-456619ca5a8c" providerId="ADAL" clId="{7C058C62-10BC-EF4C-8993-1BF72A6F89DB}" dt="2022-11-30T13:48:26.645" v="227" actId="478"/>
          <ac:picMkLst>
            <pc:docMk/>
            <pc:sldMk cId="3085522186" sldId="295"/>
            <ac:picMk id="7" creationId="{1229D042-D1D1-2F2F-B146-7C40CF0A2F9C}"/>
          </ac:picMkLst>
        </pc:picChg>
        <pc:picChg chg="del">
          <ac:chgData name="Riccardo Berta" userId="c8694f89-bba4-4576-b0a8-456619ca5a8c" providerId="ADAL" clId="{7C058C62-10BC-EF4C-8993-1BF72A6F89DB}" dt="2022-11-30T13:48:27.968" v="228" actId="478"/>
          <ac:picMkLst>
            <pc:docMk/>
            <pc:sldMk cId="3085522186" sldId="295"/>
            <ac:picMk id="9" creationId="{5A81429D-E372-D90B-2553-DA2D17BFA1E0}"/>
          </ac:picMkLst>
        </pc:picChg>
        <pc:picChg chg="add mod">
          <ac:chgData name="Riccardo Berta" userId="c8694f89-bba4-4576-b0a8-456619ca5a8c" providerId="ADAL" clId="{7C058C62-10BC-EF4C-8993-1BF72A6F89DB}" dt="2022-11-30T14:05:24.013" v="359" actId="1076"/>
          <ac:picMkLst>
            <pc:docMk/>
            <pc:sldMk cId="3085522186" sldId="295"/>
            <ac:picMk id="10" creationId="{F0B211CF-1A46-9B94-85DE-8A95CAFA3E48}"/>
          </ac:picMkLst>
        </pc:picChg>
        <pc:picChg chg="del">
          <ac:chgData name="Riccardo Berta" userId="c8694f89-bba4-4576-b0a8-456619ca5a8c" providerId="ADAL" clId="{7C058C62-10BC-EF4C-8993-1BF72A6F89DB}" dt="2022-11-30T13:48:25.365" v="226" actId="478"/>
          <ac:picMkLst>
            <pc:docMk/>
            <pc:sldMk cId="3085522186" sldId="295"/>
            <ac:picMk id="11" creationId="{3AB37A0A-37F0-67EE-4420-72EED848DFDA}"/>
          </ac:picMkLst>
        </pc:picChg>
        <pc:picChg chg="add mod">
          <ac:chgData name="Riccardo Berta" userId="c8694f89-bba4-4576-b0a8-456619ca5a8c" providerId="ADAL" clId="{7C058C62-10BC-EF4C-8993-1BF72A6F89DB}" dt="2022-11-30T14:05:14.646" v="356" actId="14100"/>
          <ac:picMkLst>
            <pc:docMk/>
            <pc:sldMk cId="3085522186" sldId="295"/>
            <ac:picMk id="13" creationId="{885D5856-8866-20EC-6372-37C504CA9BF5}"/>
          </ac:picMkLst>
        </pc:picChg>
        <pc:picChg chg="add mod">
          <ac:chgData name="Riccardo Berta" userId="c8694f89-bba4-4576-b0a8-456619ca5a8c" providerId="ADAL" clId="{7C058C62-10BC-EF4C-8993-1BF72A6F89DB}" dt="2022-11-30T14:05:10.296" v="354" actId="14100"/>
          <ac:picMkLst>
            <pc:docMk/>
            <pc:sldMk cId="3085522186" sldId="295"/>
            <ac:picMk id="15" creationId="{95A1E1D1-446B-E2E7-7162-C11AF17A155A}"/>
          </ac:picMkLst>
        </pc:picChg>
      </pc:sldChg>
    </pc:docChg>
  </pc:docChgLst>
  <pc:docChgLst>
    <pc:chgData name="Riccardo Berta" userId="c8694f89-bba4-4576-b0a8-456619ca5a8c" providerId="ADAL" clId="{A8290FA7-622A-D149-8650-9DF3F18680D5}"/>
    <pc:docChg chg="undo redo custSel addSld delSld modSld sldOrd modMainMaster">
      <pc:chgData name="Riccardo Berta" userId="c8694f89-bba4-4576-b0a8-456619ca5a8c" providerId="ADAL" clId="{A8290FA7-622A-D149-8650-9DF3F18680D5}" dt="2022-07-27T13:36:04.688" v="2998"/>
      <pc:docMkLst>
        <pc:docMk/>
      </pc:docMkLst>
      <pc:sldChg chg="delSp modSp mod">
        <pc:chgData name="Riccardo Berta" userId="c8694f89-bba4-4576-b0a8-456619ca5a8c" providerId="ADAL" clId="{A8290FA7-622A-D149-8650-9DF3F18680D5}" dt="2022-07-27T13:35:14.530" v="2993" actId="20577"/>
        <pc:sldMkLst>
          <pc:docMk/>
          <pc:sldMk cId="0" sldId="256"/>
        </pc:sldMkLst>
        <pc:spChg chg="mod">
          <ac:chgData name="Riccardo Berta" userId="c8694f89-bba4-4576-b0a8-456619ca5a8c" providerId="ADAL" clId="{A8290FA7-622A-D149-8650-9DF3F18680D5}" dt="2022-07-27T13:35:14.530" v="2993" actId="20577"/>
          <ac:spMkLst>
            <pc:docMk/>
            <pc:sldMk cId="0" sldId="256"/>
            <ac:spMk id="62" creationId="{00000000-0000-0000-0000-000000000000}"/>
          </ac:spMkLst>
        </pc:spChg>
        <pc:spChg chg="del">
          <ac:chgData name="Riccardo Berta" userId="c8694f89-bba4-4576-b0a8-456619ca5a8c" providerId="ADAL" clId="{A8290FA7-622A-D149-8650-9DF3F18680D5}" dt="2022-07-18T11:40:08.016" v="50" actId="478"/>
          <ac:spMkLst>
            <pc:docMk/>
            <pc:sldMk cId="0" sldId="256"/>
            <ac:spMk id="78" creationId="{00000000-0000-0000-0000-000000000000}"/>
          </ac:spMkLst>
        </pc:spChg>
        <pc:grpChg chg="del">
          <ac:chgData name="Riccardo Berta" userId="c8694f89-bba4-4576-b0a8-456619ca5a8c" providerId="ADAL" clId="{A8290FA7-622A-D149-8650-9DF3F18680D5}" dt="2022-07-18T11:40:10.605" v="51" actId="478"/>
          <ac:grpSpMkLst>
            <pc:docMk/>
            <pc:sldMk cId="0" sldId="256"/>
            <ac:grpSpMk id="63" creationId="{00000000-0000-0000-0000-000000000000}"/>
          </ac:grpSpMkLst>
        </pc:grpChg>
        <pc:cxnChg chg="mod">
          <ac:chgData name="Riccardo Berta" userId="c8694f89-bba4-4576-b0a8-456619ca5a8c" providerId="ADAL" clId="{A8290FA7-622A-D149-8650-9DF3F18680D5}" dt="2022-07-18T11:40:10.605" v="51" actId="478"/>
          <ac:cxnSpMkLst>
            <pc:docMk/>
            <pc:sldMk cId="0" sldId="256"/>
            <ac:cxnSpMk id="66" creationId="{00000000-0000-0000-0000-000000000000}"/>
          </ac:cxnSpMkLst>
        </pc:cxnChg>
        <pc:cxnChg chg="mod">
          <ac:chgData name="Riccardo Berta" userId="c8694f89-bba4-4576-b0a8-456619ca5a8c" providerId="ADAL" clId="{A8290FA7-622A-D149-8650-9DF3F18680D5}" dt="2022-07-18T11:40:10.605" v="51" actId="478"/>
          <ac:cxnSpMkLst>
            <pc:docMk/>
            <pc:sldMk cId="0" sldId="256"/>
            <ac:cxnSpMk id="69" creationId="{00000000-0000-0000-0000-000000000000}"/>
          </ac:cxnSpMkLst>
        </pc:cxnChg>
        <pc:cxnChg chg="mod">
          <ac:chgData name="Riccardo Berta" userId="c8694f89-bba4-4576-b0a8-456619ca5a8c" providerId="ADAL" clId="{A8290FA7-622A-D149-8650-9DF3F18680D5}" dt="2022-07-18T11:40:10.605" v="51" actId="478"/>
          <ac:cxnSpMkLst>
            <pc:docMk/>
            <pc:sldMk cId="0" sldId="256"/>
            <ac:cxnSpMk id="74" creationId="{00000000-0000-0000-0000-000000000000}"/>
          </ac:cxnSpMkLst>
        </pc:cxnChg>
        <pc:cxnChg chg="mod">
          <ac:chgData name="Riccardo Berta" userId="c8694f89-bba4-4576-b0a8-456619ca5a8c" providerId="ADAL" clId="{A8290FA7-622A-D149-8650-9DF3F18680D5}" dt="2022-07-18T11:40:10.605" v="51" actId="478"/>
          <ac:cxnSpMkLst>
            <pc:docMk/>
            <pc:sldMk cId="0" sldId="256"/>
            <ac:cxnSpMk id="75" creationId="{00000000-0000-0000-0000-000000000000}"/>
          </ac:cxnSpMkLst>
        </pc:cxnChg>
      </pc:sldChg>
      <pc:sldChg chg="delSp modSp mod">
        <pc:chgData name="Riccardo Berta" userId="c8694f89-bba4-4576-b0a8-456619ca5a8c" providerId="ADAL" clId="{A8290FA7-622A-D149-8650-9DF3F18680D5}" dt="2022-07-27T08:46:23.569" v="1166" actId="948"/>
        <pc:sldMkLst>
          <pc:docMk/>
          <pc:sldMk cId="0" sldId="257"/>
        </pc:sldMkLst>
        <pc:spChg chg="mod">
          <ac:chgData name="Riccardo Berta" userId="c8694f89-bba4-4576-b0a8-456619ca5a8c" providerId="ADAL" clId="{A8290FA7-622A-D149-8650-9DF3F18680D5}" dt="2022-07-27T07:46:33.325" v="171" actId="20577"/>
          <ac:spMkLst>
            <pc:docMk/>
            <pc:sldMk cId="0" sldId="257"/>
            <ac:spMk id="83" creationId="{00000000-0000-0000-0000-000000000000}"/>
          </ac:spMkLst>
        </pc:spChg>
        <pc:spChg chg="mod">
          <ac:chgData name="Riccardo Berta" userId="c8694f89-bba4-4576-b0a8-456619ca5a8c" providerId="ADAL" clId="{A8290FA7-622A-D149-8650-9DF3F18680D5}" dt="2022-07-27T08:46:23.569" v="1166" actId="948"/>
          <ac:spMkLst>
            <pc:docMk/>
            <pc:sldMk cId="0" sldId="257"/>
            <ac:spMk id="84" creationId="{00000000-0000-0000-0000-000000000000}"/>
          </ac:spMkLst>
        </pc:spChg>
        <pc:picChg chg="del">
          <ac:chgData name="Riccardo Berta" userId="c8694f89-bba4-4576-b0a8-456619ca5a8c" providerId="ADAL" clId="{A8290FA7-622A-D149-8650-9DF3F18680D5}" dt="2022-07-18T11:39:52.245" v="18" actId="478"/>
          <ac:picMkLst>
            <pc:docMk/>
            <pc:sldMk cId="0" sldId="257"/>
            <ac:picMk id="85" creationId="{00000000-0000-0000-0000-000000000000}"/>
          </ac:picMkLst>
        </pc:picChg>
      </pc:sldChg>
      <pc:sldChg chg="addSp modSp new mod modNotes">
        <pc:chgData name="Riccardo Berta" userId="c8694f89-bba4-4576-b0a8-456619ca5a8c" providerId="ADAL" clId="{A8290FA7-622A-D149-8650-9DF3F18680D5}" dt="2022-07-27T08:52:46.755" v="1313" actId="113"/>
        <pc:sldMkLst>
          <pc:docMk/>
          <pc:sldMk cId="1899110855" sldId="258"/>
        </pc:sldMkLst>
        <pc:spChg chg="mod">
          <ac:chgData name="Riccardo Berta" userId="c8694f89-bba4-4576-b0a8-456619ca5a8c" providerId="ADAL" clId="{A8290FA7-622A-D149-8650-9DF3F18680D5}" dt="2022-07-27T08:44:23.725" v="1124"/>
          <ac:spMkLst>
            <pc:docMk/>
            <pc:sldMk cId="1899110855" sldId="258"/>
            <ac:spMk id="2" creationId="{9A367158-2E24-E90C-7ECC-502AB323ED05}"/>
          </ac:spMkLst>
        </pc:spChg>
        <pc:spChg chg="mod">
          <ac:chgData name="Riccardo Berta" userId="c8694f89-bba4-4576-b0a8-456619ca5a8c" providerId="ADAL" clId="{A8290FA7-622A-D149-8650-9DF3F18680D5}" dt="2022-07-27T08:52:46.755" v="1313" actId="113"/>
          <ac:spMkLst>
            <pc:docMk/>
            <pc:sldMk cId="1899110855" sldId="258"/>
            <ac:spMk id="3" creationId="{3F2C94B7-5C82-7750-8B45-751562B2B6D0}"/>
          </ac:spMkLst>
        </pc:spChg>
        <pc:picChg chg="add mod">
          <ac:chgData name="Riccardo Berta" userId="c8694f89-bba4-4576-b0a8-456619ca5a8c" providerId="ADAL" clId="{A8290FA7-622A-D149-8650-9DF3F18680D5}" dt="2022-07-27T08:50:59.788" v="1228" actId="1076"/>
          <ac:picMkLst>
            <pc:docMk/>
            <pc:sldMk cId="1899110855" sldId="258"/>
            <ac:picMk id="4" creationId="{1FB36129-1438-3CA3-2875-A711720E74DA}"/>
          </ac:picMkLst>
        </pc:picChg>
      </pc:sldChg>
      <pc:sldChg chg="new del">
        <pc:chgData name="Riccardo Berta" userId="c8694f89-bba4-4576-b0a8-456619ca5a8c" providerId="ADAL" clId="{A8290FA7-622A-D149-8650-9DF3F18680D5}" dt="2022-07-27T07:48:28.832" v="223" actId="2696"/>
        <pc:sldMkLst>
          <pc:docMk/>
          <pc:sldMk cId="182339981" sldId="259"/>
        </pc:sldMkLst>
      </pc:sldChg>
      <pc:sldChg chg="del">
        <pc:chgData name="Riccardo Berta" userId="c8694f89-bba4-4576-b0a8-456619ca5a8c" providerId="ADAL" clId="{A8290FA7-622A-D149-8650-9DF3F18680D5}" dt="2022-07-18T11:39:57.790" v="23" actId="2696"/>
        <pc:sldMkLst>
          <pc:docMk/>
          <pc:sldMk cId="3018556184" sldId="259"/>
        </pc:sldMkLst>
        <pc:spChg chg="mod">
          <ac:chgData name="Riccardo Berta" userId="c8694f89-bba4-4576-b0a8-456619ca5a8c" providerId="ADAL" clId="{A8290FA7-622A-D149-8650-9DF3F18680D5}" dt="2022-07-27T08:44:23.725" v="1124"/>
          <ac:spMkLst>
            <pc:docMk/>
            <pc:sldMk cId="3018556184" sldId="259"/>
            <ac:spMk id="2" creationId="{41268BF7-2F3B-A5C4-4F7E-1982399FCE62}"/>
          </ac:spMkLst>
        </pc:spChg>
        <pc:spChg chg="mod">
          <ac:chgData name="Riccardo Berta" userId="c8694f89-bba4-4576-b0a8-456619ca5a8c" providerId="ADAL" clId="{A8290FA7-622A-D149-8650-9DF3F18680D5}" dt="2022-07-27T13:36:04.688" v="2998"/>
          <ac:spMkLst>
            <pc:docMk/>
            <pc:sldMk cId="3018556184" sldId="259"/>
            <ac:spMk id="3" creationId="{38BFAA1C-1163-169B-2D77-6FEF73CC8512}"/>
          </ac:spMkLst>
        </pc:spChg>
      </pc:sldChg>
      <pc:sldChg chg="addSp modSp new mod">
        <pc:chgData name="Riccardo Berta" userId="c8694f89-bba4-4576-b0a8-456619ca5a8c" providerId="ADAL" clId="{A8290FA7-622A-D149-8650-9DF3F18680D5}" dt="2022-07-27T08:48:59.292" v="1210" actId="1076"/>
        <pc:sldMkLst>
          <pc:docMk/>
          <pc:sldMk cId="1104208334" sldId="260"/>
        </pc:sldMkLst>
        <pc:spChg chg="mod">
          <ac:chgData name="Riccardo Berta" userId="c8694f89-bba4-4576-b0a8-456619ca5a8c" providerId="ADAL" clId="{A8290FA7-622A-D149-8650-9DF3F18680D5}" dt="2022-07-27T08:44:23.725" v="1124"/>
          <ac:spMkLst>
            <pc:docMk/>
            <pc:sldMk cId="1104208334" sldId="260"/>
            <ac:spMk id="2" creationId="{BCB44347-B705-702C-8C13-25742F95F00E}"/>
          </ac:spMkLst>
        </pc:spChg>
        <pc:spChg chg="mod">
          <ac:chgData name="Riccardo Berta" userId="c8694f89-bba4-4576-b0a8-456619ca5a8c" providerId="ADAL" clId="{A8290FA7-622A-D149-8650-9DF3F18680D5}" dt="2022-07-27T08:48:34.600" v="1207" actId="20577"/>
          <ac:spMkLst>
            <pc:docMk/>
            <pc:sldMk cId="1104208334" sldId="260"/>
            <ac:spMk id="3" creationId="{1C462C8B-759C-C2C7-EA44-1505F85DD073}"/>
          </ac:spMkLst>
        </pc:spChg>
        <pc:picChg chg="add mod">
          <ac:chgData name="Riccardo Berta" userId="c8694f89-bba4-4576-b0a8-456619ca5a8c" providerId="ADAL" clId="{A8290FA7-622A-D149-8650-9DF3F18680D5}" dt="2022-07-27T08:48:59.292" v="1210" actId="1076"/>
          <ac:picMkLst>
            <pc:docMk/>
            <pc:sldMk cId="1104208334" sldId="260"/>
            <ac:picMk id="1026" creationId="{B4CA9CEF-2B94-4431-1046-06B5B4A61164}"/>
          </ac:picMkLst>
        </pc:picChg>
      </pc:sldChg>
      <pc:sldChg chg="del">
        <pc:chgData name="Riccardo Berta" userId="c8694f89-bba4-4576-b0a8-456619ca5a8c" providerId="ADAL" clId="{A8290FA7-622A-D149-8650-9DF3F18680D5}" dt="2022-07-18T11:39:58.142" v="25" actId="2696"/>
        <pc:sldMkLst>
          <pc:docMk/>
          <pc:sldMk cId="1290395919" sldId="261"/>
        </pc:sldMkLst>
        <pc:spChg chg="mod">
          <ac:chgData name="Riccardo Berta" userId="c8694f89-bba4-4576-b0a8-456619ca5a8c" providerId="ADAL" clId="{A8290FA7-622A-D149-8650-9DF3F18680D5}" dt="2022-07-27T09:02:55.174" v="1405" actId="313"/>
          <ac:spMkLst>
            <pc:docMk/>
            <pc:sldMk cId="1290395919" sldId="261"/>
            <ac:spMk id="2" creationId="{7ACF5050-2FE7-D51A-3B42-49745B74F8BD}"/>
          </ac:spMkLst>
        </pc:spChg>
        <pc:spChg chg="mod">
          <ac:chgData name="Riccardo Berta" userId="c8694f89-bba4-4576-b0a8-456619ca5a8c" providerId="ADAL" clId="{A8290FA7-622A-D149-8650-9DF3F18680D5}" dt="2022-07-27T10:13:59.822" v="1768" actId="20577"/>
          <ac:spMkLst>
            <pc:docMk/>
            <pc:sldMk cId="1290395919" sldId="261"/>
            <ac:spMk id="3" creationId="{443CA410-E246-EACE-351E-80C846A06F66}"/>
          </ac:spMkLst>
        </pc:spChg>
      </pc:sldChg>
      <pc:sldChg chg="new del">
        <pc:chgData name="Riccardo Berta" userId="c8694f89-bba4-4576-b0a8-456619ca5a8c" providerId="ADAL" clId="{A8290FA7-622A-D149-8650-9DF3F18680D5}" dt="2022-07-27T10:14:34.151" v="1776" actId="2696"/>
        <pc:sldMkLst>
          <pc:docMk/>
          <pc:sldMk cId="1228403239" sldId="262"/>
        </pc:sldMkLst>
      </pc:sldChg>
      <pc:sldChg chg="addSp modSp add mod">
        <pc:chgData name="Riccardo Berta" userId="c8694f89-bba4-4576-b0a8-456619ca5a8c" providerId="ADAL" clId="{A8290FA7-622A-D149-8650-9DF3F18680D5}" dt="2022-07-27T10:42:13.820" v="2230" actId="113"/>
        <pc:sldMkLst>
          <pc:docMk/>
          <pc:sldMk cId="4130549615" sldId="262"/>
        </pc:sldMkLst>
        <pc:spChg chg="mod">
          <ac:chgData name="Riccardo Berta" userId="c8694f89-bba4-4576-b0a8-456619ca5a8c" providerId="ADAL" clId="{A8290FA7-622A-D149-8650-9DF3F18680D5}" dt="2022-07-27T10:14:47.805" v="1801" actId="20577"/>
          <ac:spMkLst>
            <pc:docMk/>
            <pc:sldMk cId="4130549615" sldId="262"/>
            <ac:spMk id="83" creationId="{00000000-0000-0000-0000-000000000000}"/>
          </ac:spMkLst>
        </pc:spChg>
        <pc:spChg chg="mod">
          <ac:chgData name="Riccardo Berta" userId="c8694f89-bba4-4576-b0a8-456619ca5a8c" providerId="ADAL" clId="{A8290FA7-622A-D149-8650-9DF3F18680D5}" dt="2022-07-27T10:42:13.820" v="2230" actId="113"/>
          <ac:spMkLst>
            <pc:docMk/>
            <pc:sldMk cId="4130549615" sldId="262"/>
            <ac:spMk id="84" creationId="{00000000-0000-0000-0000-000000000000}"/>
          </ac:spMkLst>
        </pc:spChg>
        <pc:picChg chg="add mod">
          <ac:chgData name="Riccardo Berta" userId="c8694f89-bba4-4576-b0a8-456619ca5a8c" providerId="ADAL" clId="{A8290FA7-622A-D149-8650-9DF3F18680D5}" dt="2022-07-27T10:41:57.614" v="2224" actId="1076"/>
          <ac:picMkLst>
            <pc:docMk/>
            <pc:sldMk cId="4130549615" sldId="262"/>
            <ac:picMk id="2" creationId="{DE7BB65F-08A4-B6D2-CED9-F0FFBD5CDBF9}"/>
          </ac:picMkLst>
        </pc:picChg>
        <pc:picChg chg="add mod">
          <ac:chgData name="Riccardo Berta" userId="c8694f89-bba4-4576-b0a8-456619ca5a8c" providerId="ADAL" clId="{A8290FA7-622A-D149-8650-9DF3F18680D5}" dt="2022-07-27T10:42:07.380" v="2229" actId="1076"/>
          <ac:picMkLst>
            <pc:docMk/>
            <pc:sldMk cId="4130549615" sldId="262"/>
            <ac:picMk id="3" creationId="{8F10188F-1192-CC5C-9229-6680F9B1F8A4}"/>
          </ac:picMkLst>
        </pc:picChg>
      </pc:sldChg>
      <pc:sldChg chg="new del">
        <pc:chgData name="Riccardo Berta" userId="c8694f89-bba4-4576-b0a8-456619ca5a8c" providerId="ADAL" clId="{A8290FA7-622A-D149-8650-9DF3F18680D5}" dt="2022-07-27T10:14:17.648" v="1770" actId="2696"/>
        <pc:sldMkLst>
          <pc:docMk/>
          <pc:sldMk cId="4179454221" sldId="262"/>
        </pc:sldMkLst>
      </pc:sldChg>
      <pc:sldChg chg="addSp delSp modSp new del mod">
        <pc:chgData name="Riccardo Berta" userId="c8694f89-bba4-4576-b0a8-456619ca5a8c" providerId="ADAL" clId="{A8290FA7-622A-D149-8650-9DF3F18680D5}" dt="2022-07-27T10:14:36.007" v="1777" actId="2696"/>
        <pc:sldMkLst>
          <pc:docMk/>
          <pc:sldMk cId="2702540954" sldId="263"/>
        </pc:sldMkLst>
        <pc:spChg chg="add del mod">
          <ac:chgData name="Riccardo Berta" userId="c8694f89-bba4-4576-b0a8-456619ca5a8c" providerId="ADAL" clId="{A8290FA7-622A-D149-8650-9DF3F18680D5}" dt="2022-07-27T10:14:34.058" v="1775"/>
          <ac:spMkLst>
            <pc:docMk/>
            <pc:sldMk cId="2702540954" sldId="263"/>
            <ac:spMk id="3" creationId="{3202F38C-70E9-B11B-4CF4-DD7C2BF1118A}"/>
          </ac:spMkLst>
        </pc:spChg>
      </pc:sldChg>
      <pc:sldChg chg="del">
        <pc:chgData name="Riccardo Berta" userId="c8694f89-bba4-4576-b0a8-456619ca5a8c" providerId="ADAL" clId="{A8290FA7-622A-D149-8650-9DF3F18680D5}" dt="2022-07-18T11:39:58.451" v="27" actId="2696"/>
        <pc:sldMkLst>
          <pc:docMk/>
          <pc:sldMk cId="3102138681" sldId="263"/>
        </pc:sldMkLst>
        <pc:spChg chg="add mod">
          <ac:chgData name="Riccardo Berta" userId="c8694f89-bba4-4576-b0a8-456619ca5a8c" providerId="ADAL" clId="{A8290FA7-622A-D149-8650-9DF3F18680D5}" dt="2022-07-27T13:25:04.866" v="2759" actId="113"/>
          <ac:spMkLst>
            <pc:docMk/>
            <pc:sldMk cId="3102138681" sldId="263"/>
            <ac:spMk id="4" creationId="{F4D09BBD-B357-6547-1869-C5A2382FCC8B}"/>
          </ac:spMkLst>
        </pc:spChg>
        <pc:spChg chg="add del mod">
          <ac:chgData name="Riccardo Berta" userId="c8694f89-bba4-4576-b0a8-456619ca5a8c" providerId="ADAL" clId="{A8290FA7-622A-D149-8650-9DF3F18680D5}" dt="2022-07-27T11:15:39.262" v="2505" actId="478"/>
          <ac:spMkLst>
            <pc:docMk/>
            <pc:sldMk cId="3102138681" sldId="263"/>
            <ac:spMk id="5" creationId="{23AC3424-715D-3F08-932D-C2CF108A7059}"/>
          </ac:spMkLst>
        </pc:spChg>
        <pc:spChg chg="add mod">
          <ac:chgData name="Riccardo Berta" userId="c8694f89-bba4-4576-b0a8-456619ca5a8c" providerId="ADAL" clId="{A8290FA7-622A-D149-8650-9DF3F18680D5}" dt="2022-07-27T11:16:53.879" v="2519" actId="1076"/>
          <ac:spMkLst>
            <pc:docMk/>
            <pc:sldMk cId="3102138681" sldId="263"/>
            <ac:spMk id="6" creationId="{E6A53417-994D-A7A5-6B3C-BE4F99893522}"/>
          </ac:spMkLst>
        </pc:spChg>
        <pc:spChg chg="add mod">
          <ac:chgData name="Riccardo Berta" userId="c8694f89-bba4-4576-b0a8-456619ca5a8c" providerId="ADAL" clId="{A8290FA7-622A-D149-8650-9DF3F18680D5}" dt="2022-07-27T11:16:53.879" v="2519" actId="1076"/>
          <ac:spMkLst>
            <pc:docMk/>
            <pc:sldMk cId="3102138681" sldId="263"/>
            <ac:spMk id="7" creationId="{A40D36EA-EE11-0232-DF5A-70C2463FA6D7}"/>
          </ac:spMkLst>
        </pc:spChg>
        <pc:spChg chg="mod">
          <ac:chgData name="Riccardo Berta" userId="c8694f89-bba4-4576-b0a8-456619ca5a8c" providerId="ADAL" clId="{A8290FA7-622A-D149-8650-9DF3F18680D5}" dt="2022-07-27T10:48:03.941" v="2323" actId="20577"/>
          <ac:spMkLst>
            <pc:docMk/>
            <pc:sldMk cId="3102138681" sldId="263"/>
            <ac:spMk id="83" creationId="{00000000-0000-0000-0000-000000000000}"/>
          </ac:spMkLst>
        </pc:spChg>
        <pc:spChg chg="mod">
          <ac:chgData name="Riccardo Berta" userId="c8694f89-bba4-4576-b0a8-456619ca5a8c" providerId="ADAL" clId="{A8290FA7-622A-D149-8650-9DF3F18680D5}" dt="2022-07-27T10:48:06.788" v="2324" actId="20577"/>
          <ac:spMkLst>
            <pc:docMk/>
            <pc:sldMk cId="3102138681" sldId="263"/>
            <ac:spMk id="84" creationId="{00000000-0000-0000-0000-000000000000}"/>
          </ac:spMkLst>
        </pc:spChg>
        <pc:grpChg chg="add del mod">
          <ac:chgData name="Riccardo Berta" userId="c8694f89-bba4-4576-b0a8-456619ca5a8c" providerId="ADAL" clId="{A8290FA7-622A-D149-8650-9DF3F18680D5}" dt="2022-07-27T11:18:00.757" v="2523" actId="478"/>
          <ac:grpSpMkLst>
            <pc:docMk/>
            <pc:sldMk cId="3102138681" sldId="263"/>
            <ac:grpSpMk id="8" creationId="{197E1684-FF9E-2244-C365-B25FF288C192}"/>
          </ac:grpSpMkLst>
        </pc:grpChg>
        <pc:picChg chg="del">
          <ac:chgData name="Riccardo Berta" userId="c8694f89-bba4-4576-b0a8-456619ca5a8c" providerId="ADAL" clId="{A8290FA7-622A-D149-8650-9DF3F18680D5}" dt="2022-07-27T10:43:13.465" v="2245" actId="478"/>
          <ac:picMkLst>
            <pc:docMk/>
            <pc:sldMk cId="3102138681" sldId="263"/>
            <ac:picMk id="2" creationId="{DE7BB65F-08A4-B6D2-CED9-F0FFBD5CDBF9}"/>
          </ac:picMkLst>
        </pc:picChg>
        <pc:picChg chg="del">
          <ac:chgData name="Riccardo Berta" userId="c8694f89-bba4-4576-b0a8-456619ca5a8c" providerId="ADAL" clId="{A8290FA7-622A-D149-8650-9DF3F18680D5}" dt="2022-07-27T10:43:13.005" v="2244" actId="478"/>
          <ac:picMkLst>
            <pc:docMk/>
            <pc:sldMk cId="3102138681" sldId="263"/>
            <ac:picMk id="3" creationId="{8F10188F-1192-CC5C-9229-6680F9B1F8A4}"/>
          </ac:picMkLst>
        </pc:picChg>
        <pc:picChg chg="add mod">
          <ac:chgData name="Riccardo Berta" userId="c8694f89-bba4-4576-b0a8-456619ca5a8c" providerId="ADAL" clId="{A8290FA7-622A-D149-8650-9DF3F18680D5}" dt="2022-07-27T13:24:53.552" v="2751" actId="1076"/>
          <ac:picMkLst>
            <pc:docMk/>
            <pc:sldMk cId="3102138681" sldId="263"/>
            <ac:picMk id="10" creationId="{0E81828B-E89F-25E9-3F87-0F05B85C6E21}"/>
          </ac:picMkLst>
        </pc:picChg>
        <pc:picChg chg="add mod">
          <ac:chgData name="Riccardo Berta" userId="c8694f89-bba4-4576-b0a8-456619ca5a8c" providerId="ADAL" clId="{A8290FA7-622A-D149-8650-9DF3F18680D5}" dt="2022-07-27T11:16:53.879" v="2519" actId="1076"/>
          <ac:picMkLst>
            <pc:docMk/>
            <pc:sldMk cId="3102138681" sldId="263"/>
            <ac:picMk id="2050" creationId="{A53CAF74-1BDF-FAC7-6840-B2596884FF7F}"/>
          </ac:picMkLst>
        </pc:picChg>
      </pc:sldChg>
      <pc:sldChg chg="addSp modSp add del mod">
        <pc:chgData name="Riccardo Berta" userId="c8694f89-bba4-4576-b0a8-456619ca5a8c" providerId="ADAL" clId="{A8290FA7-622A-D149-8650-9DF3F18680D5}" dt="2022-07-27T10:42:20.886" v="2231" actId="2696"/>
        <pc:sldMkLst>
          <pc:docMk/>
          <pc:sldMk cId="3911169705" sldId="263"/>
        </pc:sldMkLst>
        <pc:spChg chg="mod">
          <ac:chgData name="Riccardo Berta" userId="c8694f89-bba4-4576-b0a8-456619ca5a8c" providerId="ADAL" clId="{A8290FA7-622A-D149-8650-9DF3F18680D5}" dt="2022-07-27T10:33:15.496" v="2048" actId="20577"/>
          <ac:spMkLst>
            <pc:docMk/>
            <pc:sldMk cId="3911169705" sldId="263"/>
            <ac:spMk id="83" creationId="{00000000-0000-0000-0000-000000000000}"/>
          </ac:spMkLst>
        </pc:spChg>
        <pc:spChg chg="mod">
          <ac:chgData name="Riccardo Berta" userId="c8694f89-bba4-4576-b0a8-456619ca5a8c" providerId="ADAL" clId="{A8290FA7-622A-D149-8650-9DF3F18680D5}" dt="2022-07-27T10:34:05.441" v="2067" actId="20577"/>
          <ac:spMkLst>
            <pc:docMk/>
            <pc:sldMk cId="3911169705" sldId="263"/>
            <ac:spMk id="84" creationId="{00000000-0000-0000-0000-000000000000}"/>
          </ac:spMkLst>
        </pc:spChg>
        <pc:picChg chg="add mod">
          <ac:chgData name="Riccardo Berta" userId="c8694f89-bba4-4576-b0a8-456619ca5a8c" providerId="ADAL" clId="{A8290FA7-622A-D149-8650-9DF3F18680D5}" dt="2022-07-27T10:33:53.682" v="2062" actId="14100"/>
          <ac:picMkLst>
            <pc:docMk/>
            <pc:sldMk cId="3911169705" sldId="263"/>
            <ac:picMk id="2" creationId="{D4B2A0E7-4B4D-E6BD-CA2B-E156742EB348}"/>
          </ac:picMkLst>
        </pc:picChg>
        <pc:picChg chg="add mod">
          <ac:chgData name="Riccardo Berta" userId="c8694f89-bba4-4576-b0a8-456619ca5a8c" providerId="ADAL" clId="{A8290FA7-622A-D149-8650-9DF3F18680D5}" dt="2022-07-27T10:34:01.183" v="2064" actId="1076"/>
          <ac:picMkLst>
            <pc:docMk/>
            <pc:sldMk cId="3911169705" sldId="263"/>
            <ac:picMk id="3" creationId="{DB1314C3-2E54-D0A9-2C2E-0B14369A70D5}"/>
          </ac:picMkLst>
        </pc:picChg>
      </pc:sldChg>
      <pc:sldChg chg="del">
        <pc:chgData name="Riccardo Berta" userId="c8694f89-bba4-4576-b0a8-456619ca5a8c" providerId="ADAL" clId="{A8290FA7-622A-D149-8650-9DF3F18680D5}" dt="2022-07-18T11:39:58.616" v="28" actId="2696"/>
        <pc:sldMkLst>
          <pc:docMk/>
          <pc:sldMk cId="2113557187" sldId="264"/>
        </pc:sldMkLst>
        <pc:spChg chg="add del">
          <ac:chgData name="Riccardo Berta" userId="c8694f89-bba4-4576-b0a8-456619ca5a8c" providerId="ADAL" clId="{A8290FA7-622A-D149-8650-9DF3F18680D5}" dt="2022-07-27T11:59:11.727" v="2638" actId="478"/>
          <ac:spMkLst>
            <pc:docMk/>
            <pc:sldMk cId="2113557187" sldId="264"/>
            <ac:spMk id="3" creationId="{BC1FDF23-921F-5E18-9CFF-ACCFCF450821}"/>
          </ac:spMkLst>
        </pc:spChg>
        <pc:spChg chg="mod">
          <ac:chgData name="Riccardo Berta" userId="c8694f89-bba4-4576-b0a8-456619ca5a8c" providerId="ADAL" clId="{A8290FA7-622A-D149-8650-9DF3F18680D5}" dt="2022-07-27T11:59:29.324" v="2645" actId="5793"/>
          <ac:spMkLst>
            <pc:docMk/>
            <pc:sldMk cId="2113557187" sldId="264"/>
            <ac:spMk id="4" creationId="{F4D09BBD-B357-6547-1869-C5A2382FCC8B}"/>
          </ac:spMkLst>
        </pc:spChg>
        <pc:spChg chg="add del">
          <ac:chgData name="Riccardo Berta" userId="c8694f89-bba4-4576-b0a8-456619ca5a8c" providerId="ADAL" clId="{A8290FA7-622A-D149-8650-9DF3F18680D5}" dt="2022-07-27T11:59:15.052" v="2640" actId="478"/>
          <ac:spMkLst>
            <pc:docMk/>
            <pc:sldMk cId="2113557187" sldId="264"/>
            <ac:spMk id="6" creationId="{2CCFB366-8A7D-5E7E-B99E-3A97CFF1730F}"/>
          </ac:spMkLst>
        </pc:spChg>
        <pc:picChg chg="del">
          <ac:chgData name="Riccardo Berta" userId="c8694f89-bba4-4576-b0a8-456619ca5a8c" providerId="ADAL" clId="{A8290FA7-622A-D149-8650-9DF3F18680D5}" dt="2022-07-27T11:59:09.596" v="2636" actId="478"/>
          <ac:picMkLst>
            <pc:docMk/>
            <pc:sldMk cId="2113557187" sldId="264"/>
            <ac:picMk id="10" creationId="{0E81828B-E89F-25E9-3F87-0F05B85C6E21}"/>
          </ac:picMkLst>
        </pc:picChg>
        <pc:picChg chg="add mod">
          <ac:chgData name="Riccardo Berta" userId="c8694f89-bba4-4576-b0a8-456619ca5a8c" providerId="ADAL" clId="{A8290FA7-622A-D149-8650-9DF3F18680D5}" dt="2022-07-27T13:22:18.527" v="2647" actId="14100"/>
          <ac:picMkLst>
            <pc:docMk/>
            <pc:sldMk cId="2113557187" sldId="264"/>
            <ac:picMk id="3074" creationId="{9CA02893-40B1-CBA3-7B52-7B9773D440DD}"/>
          </ac:picMkLst>
        </pc:picChg>
      </pc:sldChg>
      <pc:sldChg chg="del">
        <pc:chgData name="Riccardo Berta" userId="c8694f89-bba4-4576-b0a8-456619ca5a8c" providerId="ADAL" clId="{A8290FA7-622A-D149-8650-9DF3F18680D5}" dt="2022-07-18T11:39:58.749" v="29" actId="2696"/>
        <pc:sldMkLst>
          <pc:docMk/>
          <pc:sldMk cId="2045385232" sldId="265"/>
        </pc:sldMkLst>
        <pc:spChg chg="mod">
          <ac:chgData name="Riccardo Berta" userId="c8694f89-bba4-4576-b0a8-456619ca5a8c" providerId="ADAL" clId="{A8290FA7-622A-D149-8650-9DF3F18680D5}" dt="2022-07-27T13:28:40.287" v="2835" actId="20577"/>
          <ac:spMkLst>
            <pc:docMk/>
            <pc:sldMk cId="2045385232" sldId="265"/>
            <ac:spMk id="2" creationId="{7ACF5050-2FE7-D51A-3B42-49745B74F8BD}"/>
          </ac:spMkLst>
        </pc:spChg>
        <pc:spChg chg="mod">
          <ac:chgData name="Riccardo Berta" userId="c8694f89-bba4-4576-b0a8-456619ca5a8c" providerId="ADAL" clId="{A8290FA7-622A-D149-8650-9DF3F18680D5}" dt="2022-07-27T13:34:43.252" v="2978" actId="20577"/>
          <ac:spMkLst>
            <pc:docMk/>
            <pc:sldMk cId="2045385232" sldId="265"/>
            <ac:spMk id="3" creationId="{443CA410-E246-EACE-351E-80C846A06F66}"/>
          </ac:spMkLst>
        </pc:spChg>
        <pc:picChg chg="add mod">
          <ac:chgData name="Riccardo Berta" userId="c8694f89-bba4-4576-b0a8-456619ca5a8c" providerId="ADAL" clId="{A8290FA7-622A-D149-8650-9DF3F18680D5}" dt="2022-07-27T13:29:04.301" v="2839" actId="1076"/>
          <ac:picMkLst>
            <pc:docMk/>
            <pc:sldMk cId="2045385232" sldId="265"/>
            <ac:picMk id="5" creationId="{6F2A372C-E4F3-6EB3-7011-0A41077F7959}"/>
          </ac:picMkLst>
        </pc:picChg>
      </pc:sldChg>
      <pc:sldChg chg="del">
        <pc:chgData name="Riccardo Berta" userId="c8694f89-bba4-4576-b0a8-456619ca5a8c" providerId="ADAL" clId="{A8290FA7-622A-D149-8650-9DF3F18680D5}" dt="2022-07-18T11:39:58.869" v="30" actId="2696"/>
        <pc:sldMkLst>
          <pc:docMk/>
          <pc:sldMk cId="4181844165" sldId="266"/>
        </pc:sldMkLst>
      </pc:sldChg>
      <pc:sldChg chg="del">
        <pc:chgData name="Riccardo Berta" userId="c8694f89-bba4-4576-b0a8-456619ca5a8c" providerId="ADAL" clId="{A8290FA7-622A-D149-8650-9DF3F18680D5}" dt="2022-07-18T11:39:59.035" v="31" actId="2696"/>
        <pc:sldMkLst>
          <pc:docMk/>
          <pc:sldMk cId="216455838" sldId="267"/>
        </pc:sldMkLst>
      </pc:sldChg>
      <pc:sldChg chg="del">
        <pc:chgData name="Riccardo Berta" userId="c8694f89-bba4-4576-b0a8-456619ca5a8c" providerId="ADAL" clId="{A8290FA7-622A-D149-8650-9DF3F18680D5}" dt="2022-07-18T11:39:59.202" v="32" actId="2696"/>
        <pc:sldMkLst>
          <pc:docMk/>
          <pc:sldMk cId="3471997037" sldId="269"/>
        </pc:sldMkLst>
      </pc:sldChg>
      <pc:sldChg chg="del">
        <pc:chgData name="Riccardo Berta" userId="c8694f89-bba4-4576-b0a8-456619ca5a8c" providerId="ADAL" clId="{A8290FA7-622A-D149-8650-9DF3F18680D5}" dt="2022-07-18T11:39:59.363" v="33" actId="2696"/>
        <pc:sldMkLst>
          <pc:docMk/>
          <pc:sldMk cId="3130917410" sldId="270"/>
        </pc:sldMkLst>
      </pc:sldChg>
      <pc:sldChg chg="del">
        <pc:chgData name="Riccardo Berta" userId="c8694f89-bba4-4576-b0a8-456619ca5a8c" providerId="ADAL" clId="{A8290FA7-622A-D149-8650-9DF3F18680D5}" dt="2022-07-18T11:39:59.502" v="34" actId="2696"/>
        <pc:sldMkLst>
          <pc:docMk/>
          <pc:sldMk cId="2266699268" sldId="271"/>
        </pc:sldMkLst>
      </pc:sldChg>
      <pc:sldChg chg="del">
        <pc:chgData name="Riccardo Berta" userId="c8694f89-bba4-4576-b0a8-456619ca5a8c" providerId="ADAL" clId="{A8290FA7-622A-D149-8650-9DF3F18680D5}" dt="2022-07-18T11:40:00.091" v="38" actId="2696"/>
        <pc:sldMkLst>
          <pc:docMk/>
          <pc:sldMk cId="993270251" sldId="272"/>
        </pc:sldMkLst>
      </pc:sldChg>
      <pc:sldChg chg="del">
        <pc:chgData name="Riccardo Berta" userId="c8694f89-bba4-4576-b0a8-456619ca5a8c" providerId="ADAL" clId="{A8290FA7-622A-D149-8650-9DF3F18680D5}" dt="2022-07-18T11:39:59.623" v="35" actId="2696"/>
        <pc:sldMkLst>
          <pc:docMk/>
          <pc:sldMk cId="3843819371" sldId="273"/>
        </pc:sldMkLst>
      </pc:sldChg>
      <pc:sldChg chg="del">
        <pc:chgData name="Riccardo Berta" userId="c8694f89-bba4-4576-b0a8-456619ca5a8c" providerId="ADAL" clId="{A8290FA7-622A-D149-8650-9DF3F18680D5}" dt="2022-07-18T11:39:59.806" v="36" actId="2696"/>
        <pc:sldMkLst>
          <pc:docMk/>
          <pc:sldMk cId="3084049364" sldId="274"/>
        </pc:sldMkLst>
      </pc:sldChg>
      <pc:sldChg chg="del">
        <pc:chgData name="Riccardo Berta" userId="c8694f89-bba4-4576-b0a8-456619ca5a8c" providerId="ADAL" clId="{A8290FA7-622A-D149-8650-9DF3F18680D5}" dt="2022-07-18T11:39:59.937" v="37" actId="2696"/>
        <pc:sldMkLst>
          <pc:docMk/>
          <pc:sldMk cId="284781631" sldId="275"/>
        </pc:sldMkLst>
      </pc:sldChg>
      <pc:sldMasterChg chg="modSp mod delSldLayout modSldLayout">
        <pc:chgData name="Riccardo Berta" userId="c8694f89-bba4-4576-b0a8-456619ca5a8c" providerId="ADAL" clId="{A8290FA7-622A-D149-8650-9DF3F18680D5}" dt="2022-07-27T08:45:00.853" v="1135" actId="20577"/>
        <pc:sldMasterMkLst>
          <pc:docMk/>
          <pc:sldMasterMk cId="0" sldId="2147483659"/>
        </pc:sldMasterMkLst>
        <pc:spChg chg="mod">
          <ac:chgData name="Riccardo Berta" userId="c8694f89-bba4-4576-b0a8-456619ca5a8c" providerId="ADAL" clId="{A8290FA7-622A-D149-8650-9DF3F18680D5}" dt="2022-07-27T08:45:00.853" v="1135" actId="20577"/>
          <ac:spMkLst>
            <pc:docMk/>
            <pc:sldMasterMk cId="0" sldId="2147483659"/>
            <ac:spMk id="7" creationId="{00000000-0000-0000-0000-000000000000}"/>
          </ac:spMkLst>
        </pc:spChg>
        <pc:sldLayoutChg chg="del">
          <pc:chgData name="Riccardo Berta" userId="c8694f89-bba4-4576-b0a8-456619ca5a8c" providerId="ADAL" clId="{A8290FA7-622A-D149-8650-9DF3F18680D5}" dt="2022-07-27T07:48:28.832" v="223" actId="2696"/>
          <pc:sldLayoutMkLst>
            <pc:docMk/>
            <pc:sldMasterMk cId="0" sldId="2147483659"/>
            <pc:sldLayoutMk cId="0" sldId="2147483649"/>
          </pc:sldLayoutMkLst>
        </pc:sldLayoutChg>
        <pc:sldLayoutChg chg="delSp">
          <pc:chgData name="Riccardo Berta" userId="c8694f89-bba4-4576-b0a8-456619ca5a8c" providerId="ADAL" clId="{A8290FA7-622A-D149-8650-9DF3F18680D5}" dt="2022-07-27T08:44:23.725" v="1124"/>
          <pc:sldLayoutMkLst>
            <pc:docMk/>
            <pc:sldMasterMk cId="0" sldId="2147483659"/>
            <pc:sldLayoutMk cId="0" sldId="2147483650"/>
          </pc:sldLayoutMkLst>
          <pc:spChg chg="del">
            <ac:chgData name="Riccardo Berta" userId="c8694f89-bba4-4576-b0a8-456619ca5a8c" providerId="ADAL" clId="{A8290FA7-622A-D149-8650-9DF3F18680D5}" dt="2022-07-27T08:44:23.725" v="1124"/>
            <ac:spMkLst>
              <pc:docMk/>
              <pc:sldMasterMk cId="0" sldId="2147483659"/>
              <pc:sldLayoutMk cId="0" sldId="2147483650"/>
              <ac:spMk id="22" creationId="{00000000-0000-0000-0000-000000000000}"/>
            </ac:spMkLst>
          </pc:spChg>
        </pc:sldLayoutChg>
      </pc:sldMasterChg>
    </pc:docChg>
  </pc:docChgLst>
  <pc:docChgLst>
    <pc:chgData name="Riccardo Berta" userId="c8694f89-bba4-4576-b0a8-456619ca5a8c" providerId="ADAL" clId="{58424B7E-67A2-E24B-9516-C248AFA19009}"/>
    <pc:docChg chg="undo custSel addSld delSld modSld sldOrd modMainMaster">
      <pc:chgData name="Riccardo Berta" userId="c8694f89-bba4-4576-b0a8-456619ca5a8c" providerId="ADAL" clId="{58424B7E-67A2-E24B-9516-C248AFA19009}" dt="2022-08-30T09:41:00.751" v="1457" actId="20577"/>
      <pc:docMkLst>
        <pc:docMk/>
      </pc:docMkLst>
      <pc:sldChg chg="modSp mod">
        <pc:chgData name="Riccardo Berta" userId="c8694f89-bba4-4576-b0a8-456619ca5a8c" providerId="ADAL" clId="{58424B7E-67A2-E24B-9516-C248AFA19009}" dt="2022-08-30T09:38:38.114" v="1432" actId="790"/>
        <pc:sldMkLst>
          <pc:docMk/>
          <pc:sldMk cId="0" sldId="256"/>
        </pc:sldMkLst>
        <pc:spChg chg="mod">
          <ac:chgData name="Riccardo Berta" userId="c8694f89-bba4-4576-b0a8-456619ca5a8c" providerId="ADAL" clId="{58424B7E-67A2-E24B-9516-C248AFA19009}" dt="2022-08-30T09:38:38.114" v="1432" actId="790"/>
          <ac:spMkLst>
            <pc:docMk/>
            <pc:sldMk cId="0" sldId="256"/>
            <ac:spMk id="62" creationId="{00000000-0000-0000-0000-000000000000}"/>
          </ac:spMkLst>
        </pc:spChg>
      </pc:sldChg>
      <pc:sldChg chg="addSp modSp mod">
        <pc:chgData name="Riccardo Berta" userId="c8694f89-bba4-4576-b0a8-456619ca5a8c" providerId="ADAL" clId="{58424B7E-67A2-E24B-9516-C248AFA19009}" dt="2022-08-30T09:37:52.468" v="1397" actId="20577"/>
        <pc:sldMkLst>
          <pc:docMk/>
          <pc:sldMk cId="0" sldId="257"/>
        </pc:sldMkLst>
        <pc:spChg chg="mod">
          <ac:chgData name="Riccardo Berta" userId="c8694f89-bba4-4576-b0a8-456619ca5a8c" providerId="ADAL" clId="{58424B7E-67A2-E24B-9516-C248AFA19009}" dt="2022-08-30T09:37:52.468" v="1397" actId="20577"/>
          <ac:spMkLst>
            <pc:docMk/>
            <pc:sldMk cId="0" sldId="257"/>
            <ac:spMk id="83" creationId="{00000000-0000-0000-0000-000000000000}"/>
          </ac:spMkLst>
        </pc:spChg>
        <pc:spChg chg="mod">
          <ac:chgData name="Riccardo Berta" userId="c8694f89-bba4-4576-b0a8-456619ca5a8c" providerId="ADAL" clId="{58424B7E-67A2-E24B-9516-C248AFA19009}" dt="2022-08-30T08:54:17.949" v="242" actId="20577"/>
          <ac:spMkLst>
            <pc:docMk/>
            <pc:sldMk cId="0" sldId="257"/>
            <ac:spMk id="84" creationId="{00000000-0000-0000-0000-000000000000}"/>
          </ac:spMkLst>
        </pc:spChg>
        <pc:picChg chg="add mod">
          <ac:chgData name="Riccardo Berta" userId="c8694f89-bba4-4576-b0a8-456619ca5a8c" providerId="ADAL" clId="{58424B7E-67A2-E24B-9516-C248AFA19009}" dt="2022-08-30T08:54:52.448" v="247" actId="1076"/>
          <ac:picMkLst>
            <pc:docMk/>
            <pc:sldMk cId="0" sldId="257"/>
            <ac:picMk id="3" creationId="{EE0D0F3E-A843-92E5-ABBC-F41E3CA3C922}"/>
          </ac:picMkLst>
        </pc:picChg>
        <pc:picChg chg="add mod">
          <ac:chgData name="Riccardo Berta" userId="c8694f89-bba4-4576-b0a8-456619ca5a8c" providerId="ADAL" clId="{58424B7E-67A2-E24B-9516-C248AFA19009}" dt="2022-08-30T08:54:40.649" v="245" actId="1076"/>
          <ac:picMkLst>
            <pc:docMk/>
            <pc:sldMk cId="0" sldId="257"/>
            <ac:picMk id="5" creationId="{692F2B73-F6B6-F2AC-BB2A-2B1020944694}"/>
          </ac:picMkLst>
        </pc:picChg>
      </pc:sldChg>
      <pc:sldChg chg="modSp mod">
        <pc:chgData name="Riccardo Berta" userId="c8694f89-bba4-4576-b0a8-456619ca5a8c" providerId="ADAL" clId="{58424B7E-67A2-E24B-9516-C248AFA19009}" dt="2022-08-30T09:41:00.751" v="1457" actId="20577"/>
        <pc:sldMkLst>
          <pc:docMk/>
          <pc:sldMk cId="3018556184" sldId="259"/>
        </pc:sldMkLst>
        <pc:spChg chg="mod">
          <ac:chgData name="Riccardo Berta" userId="c8694f89-bba4-4576-b0a8-456619ca5a8c" providerId="ADAL" clId="{58424B7E-67A2-E24B-9516-C248AFA19009}" dt="2022-08-30T09:40:55.801" v="1443" actId="20577"/>
          <ac:spMkLst>
            <pc:docMk/>
            <pc:sldMk cId="3018556184" sldId="259"/>
            <ac:spMk id="2" creationId="{41268BF7-2F3B-A5C4-4F7E-1982399FCE62}"/>
          </ac:spMkLst>
        </pc:spChg>
        <pc:spChg chg="mod">
          <ac:chgData name="Riccardo Berta" userId="c8694f89-bba4-4576-b0a8-456619ca5a8c" providerId="ADAL" clId="{58424B7E-67A2-E24B-9516-C248AFA19009}" dt="2022-08-30T09:41:00.751" v="1457" actId="20577"/>
          <ac:spMkLst>
            <pc:docMk/>
            <pc:sldMk cId="3018556184" sldId="259"/>
            <ac:spMk id="3" creationId="{38BFAA1C-1163-169B-2D77-6FEF73CC8512}"/>
          </ac:spMkLst>
        </pc:spChg>
      </pc:sldChg>
      <pc:sldChg chg="del">
        <pc:chgData name="Riccardo Berta" userId="c8694f89-bba4-4576-b0a8-456619ca5a8c" providerId="ADAL" clId="{58424B7E-67A2-E24B-9516-C248AFA19009}" dt="2022-08-30T08:44:09.932" v="12" actId="2696"/>
        <pc:sldMkLst>
          <pc:docMk/>
          <pc:sldMk cId="1066709261" sldId="260"/>
        </pc:sldMkLst>
      </pc:sldChg>
      <pc:sldChg chg="addSp modSp add mod">
        <pc:chgData name="Riccardo Berta" userId="c8694f89-bba4-4576-b0a8-456619ca5a8c" providerId="ADAL" clId="{58424B7E-67A2-E24B-9516-C248AFA19009}" dt="2022-08-30T09:38:04.406" v="1411" actId="20577"/>
        <pc:sldMkLst>
          <pc:docMk/>
          <pc:sldMk cId="3692252167" sldId="260"/>
        </pc:sldMkLst>
        <pc:spChg chg="mod">
          <ac:chgData name="Riccardo Berta" userId="c8694f89-bba4-4576-b0a8-456619ca5a8c" providerId="ADAL" clId="{58424B7E-67A2-E24B-9516-C248AFA19009}" dt="2022-08-30T09:38:04.406" v="1411" actId="20577"/>
          <ac:spMkLst>
            <pc:docMk/>
            <pc:sldMk cId="3692252167" sldId="260"/>
            <ac:spMk id="83" creationId="{00000000-0000-0000-0000-000000000000}"/>
          </ac:spMkLst>
        </pc:spChg>
        <pc:spChg chg="mod">
          <ac:chgData name="Riccardo Berta" userId="c8694f89-bba4-4576-b0a8-456619ca5a8c" providerId="ADAL" clId="{58424B7E-67A2-E24B-9516-C248AFA19009}" dt="2022-08-30T09:04:35.320" v="520" actId="20577"/>
          <ac:spMkLst>
            <pc:docMk/>
            <pc:sldMk cId="3692252167" sldId="260"/>
            <ac:spMk id="84" creationId="{00000000-0000-0000-0000-000000000000}"/>
          </ac:spMkLst>
        </pc:spChg>
        <pc:picChg chg="add mod">
          <ac:chgData name="Riccardo Berta" userId="c8694f89-bba4-4576-b0a8-456619ca5a8c" providerId="ADAL" clId="{58424B7E-67A2-E24B-9516-C248AFA19009}" dt="2022-08-30T09:05:43.669" v="528" actId="1076"/>
          <ac:picMkLst>
            <pc:docMk/>
            <pc:sldMk cId="3692252167" sldId="260"/>
            <ac:picMk id="3" creationId="{26020D26-A3D1-87FF-6D23-30510A8347CA}"/>
          </ac:picMkLst>
        </pc:picChg>
        <pc:picChg chg="add mod">
          <ac:chgData name="Riccardo Berta" userId="c8694f89-bba4-4576-b0a8-456619ca5a8c" providerId="ADAL" clId="{58424B7E-67A2-E24B-9516-C248AFA19009}" dt="2022-08-30T09:05:45.736" v="529" actId="1076"/>
          <ac:picMkLst>
            <pc:docMk/>
            <pc:sldMk cId="3692252167" sldId="260"/>
            <ac:picMk id="5" creationId="{9FA419C2-E609-741E-D65C-C1D117A7308B}"/>
          </ac:picMkLst>
        </pc:picChg>
        <pc:picChg chg="add mod">
          <ac:chgData name="Riccardo Berta" userId="c8694f89-bba4-4576-b0a8-456619ca5a8c" providerId="ADAL" clId="{58424B7E-67A2-E24B-9516-C248AFA19009}" dt="2022-08-30T09:05:50.436" v="530" actId="1076"/>
          <ac:picMkLst>
            <pc:docMk/>
            <pc:sldMk cId="3692252167" sldId="260"/>
            <ac:picMk id="7" creationId="{3ECFDE7C-5996-8F77-AAD8-C21E11379B42}"/>
          </ac:picMkLst>
        </pc:picChg>
      </pc:sldChg>
      <pc:sldChg chg="addSp modSp add mod">
        <pc:chgData name="Riccardo Berta" userId="c8694f89-bba4-4576-b0a8-456619ca5a8c" providerId="ADAL" clId="{58424B7E-67A2-E24B-9516-C248AFA19009}" dt="2022-08-30T09:35:29.211" v="1307" actId="21"/>
        <pc:sldMkLst>
          <pc:docMk/>
          <pc:sldMk cId="846979211" sldId="261"/>
        </pc:sldMkLst>
        <pc:spChg chg="mod">
          <ac:chgData name="Riccardo Berta" userId="c8694f89-bba4-4576-b0a8-456619ca5a8c" providerId="ADAL" clId="{58424B7E-67A2-E24B-9516-C248AFA19009}" dt="2022-08-30T09:06:58.258" v="533" actId="20577"/>
          <ac:spMkLst>
            <pc:docMk/>
            <pc:sldMk cId="846979211" sldId="261"/>
            <ac:spMk id="83" creationId="{00000000-0000-0000-0000-000000000000}"/>
          </ac:spMkLst>
        </pc:spChg>
        <pc:spChg chg="mod">
          <ac:chgData name="Riccardo Berta" userId="c8694f89-bba4-4576-b0a8-456619ca5a8c" providerId="ADAL" clId="{58424B7E-67A2-E24B-9516-C248AFA19009}" dt="2022-08-30T09:35:29.211" v="1307" actId="21"/>
          <ac:spMkLst>
            <pc:docMk/>
            <pc:sldMk cId="846979211" sldId="261"/>
            <ac:spMk id="84" creationId="{00000000-0000-0000-0000-000000000000}"/>
          </ac:spMkLst>
        </pc:spChg>
        <pc:picChg chg="add mod">
          <ac:chgData name="Riccardo Berta" userId="c8694f89-bba4-4576-b0a8-456619ca5a8c" providerId="ADAL" clId="{58424B7E-67A2-E24B-9516-C248AFA19009}" dt="2022-08-30T09:08:52.432" v="561" actId="1076"/>
          <ac:picMkLst>
            <pc:docMk/>
            <pc:sldMk cId="846979211" sldId="261"/>
            <ac:picMk id="3" creationId="{ABE3CA87-0B25-2C79-A596-21112343DAEC}"/>
          </ac:picMkLst>
        </pc:picChg>
      </pc:sldChg>
      <pc:sldChg chg="modSp add mod">
        <pc:chgData name="Riccardo Berta" userId="c8694f89-bba4-4576-b0a8-456619ca5a8c" providerId="ADAL" clId="{58424B7E-67A2-E24B-9516-C248AFA19009}" dt="2022-08-30T09:19:27.119" v="830" actId="20577"/>
        <pc:sldMkLst>
          <pc:docMk/>
          <pc:sldMk cId="447929702" sldId="262"/>
        </pc:sldMkLst>
        <pc:spChg chg="mod">
          <ac:chgData name="Riccardo Berta" userId="c8694f89-bba4-4576-b0a8-456619ca5a8c" providerId="ADAL" clId="{58424B7E-67A2-E24B-9516-C248AFA19009}" dt="2022-08-30T09:09:40.371" v="566" actId="20577"/>
          <ac:spMkLst>
            <pc:docMk/>
            <pc:sldMk cId="447929702" sldId="262"/>
            <ac:spMk id="83" creationId="{00000000-0000-0000-0000-000000000000}"/>
          </ac:spMkLst>
        </pc:spChg>
        <pc:spChg chg="mod">
          <ac:chgData name="Riccardo Berta" userId="c8694f89-bba4-4576-b0a8-456619ca5a8c" providerId="ADAL" clId="{58424B7E-67A2-E24B-9516-C248AFA19009}" dt="2022-08-30T09:19:27.119" v="830" actId="20577"/>
          <ac:spMkLst>
            <pc:docMk/>
            <pc:sldMk cId="447929702" sldId="262"/>
            <ac:spMk id="84" creationId="{00000000-0000-0000-0000-000000000000}"/>
          </ac:spMkLst>
        </pc:spChg>
      </pc:sldChg>
      <pc:sldChg chg="addSp modSp add mod ord">
        <pc:chgData name="Riccardo Berta" userId="c8694f89-bba4-4576-b0a8-456619ca5a8c" providerId="ADAL" clId="{58424B7E-67A2-E24B-9516-C248AFA19009}" dt="2022-08-30T09:40:40.663" v="1434" actId="20578"/>
        <pc:sldMkLst>
          <pc:docMk/>
          <pc:sldMk cId="11402927" sldId="263"/>
        </pc:sldMkLst>
        <pc:spChg chg="mod">
          <ac:chgData name="Riccardo Berta" userId="c8694f89-bba4-4576-b0a8-456619ca5a8c" providerId="ADAL" clId="{58424B7E-67A2-E24B-9516-C248AFA19009}" dt="2022-08-30T09:26:18.243" v="1009" actId="20577"/>
          <ac:spMkLst>
            <pc:docMk/>
            <pc:sldMk cId="11402927" sldId="263"/>
            <ac:spMk id="83" creationId="{00000000-0000-0000-0000-000000000000}"/>
          </ac:spMkLst>
        </pc:spChg>
        <pc:spChg chg="mod">
          <ac:chgData name="Riccardo Berta" userId="c8694f89-bba4-4576-b0a8-456619ca5a8c" providerId="ADAL" clId="{58424B7E-67A2-E24B-9516-C248AFA19009}" dt="2022-08-30T09:32:06.516" v="1199" actId="404"/>
          <ac:spMkLst>
            <pc:docMk/>
            <pc:sldMk cId="11402927" sldId="263"/>
            <ac:spMk id="84" creationId="{00000000-0000-0000-0000-000000000000}"/>
          </ac:spMkLst>
        </pc:spChg>
        <pc:picChg chg="add mod">
          <ac:chgData name="Riccardo Berta" userId="c8694f89-bba4-4576-b0a8-456619ca5a8c" providerId="ADAL" clId="{58424B7E-67A2-E24B-9516-C248AFA19009}" dt="2022-08-30T09:29:03.309" v="1117" actId="1076"/>
          <ac:picMkLst>
            <pc:docMk/>
            <pc:sldMk cId="11402927" sldId="263"/>
            <ac:picMk id="3" creationId="{F3D401DB-61B8-1C3E-9105-7EC9ACE0FC92}"/>
          </ac:picMkLst>
        </pc:picChg>
        <pc:picChg chg="add mod">
          <ac:chgData name="Riccardo Berta" userId="c8694f89-bba4-4576-b0a8-456619ca5a8c" providerId="ADAL" clId="{58424B7E-67A2-E24B-9516-C248AFA19009}" dt="2022-08-30T09:32:36.205" v="1204" actId="1076"/>
          <ac:picMkLst>
            <pc:docMk/>
            <pc:sldMk cId="11402927" sldId="263"/>
            <ac:picMk id="5" creationId="{5D828C5A-E211-5917-F0A3-478949F392AF}"/>
          </ac:picMkLst>
        </pc:picChg>
        <pc:picChg chg="add mod">
          <ac:chgData name="Riccardo Berta" userId="c8694f89-bba4-4576-b0a8-456619ca5a8c" providerId="ADAL" clId="{58424B7E-67A2-E24B-9516-C248AFA19009}" dt="2022-08-30T09:32:25.306" v="1202" actId="1076"/>
          <ac:picMkLst>
            <pc:docMk/>
            <pc:sldMk cId="11402927" sldId="263"/>
            <ac:picMk id="7" creationId="{0C7BE3E7-6868-19EE-3253-53A71F868074}"/>
          </ac:picMkLst>
        </pc:picChg>
        <pc:picChg chg="add mod">
          <ac:chgData name="Riccardo Berta" userId="c8694f89-bba4-4576-b0a8-456619ca5a8c" providerId="ADAL" clId="{58424B7E-67A2-E24B-9516-C248AFA19009}" dt="2022-08-30T09:32:20.372" v="1201" actId="1076"/>
          <ac:picMkLst>
            <pc:docMk/>
            <pc:sldMk cId="11402927" sldId="263"/>
            <ac:picMk id="9" creationId="{4FF45D8D-E910-4192-97BD-DEBE87AA0D7F}"/>
          </ac:picMkLst>
        </pc:picChg>
        <pc:picChg chg="add mod">
          <ac:chgData name="Riccardo Berta" userId="c8694f89-bba4-4576-b0a8-456619ca5a8c" providerId="ADAL" clId="{58424B7E-67A2-E24B-9516-C248AFA19009}" dt="2022-08-30T09:32:16.472" v="1200" actId="1076"/>
          <ac:picMkLst>
            <pc:docMk/>
            <pc:sldMk cId="11402927" sldId="263"/>
            <ac:picMk id="11" creationId="{85A08A20-9095-CFB9-3040-825FE39CFB8A}"/>
          </ac:picMkLst>
        </pc:picChg>
      </pc:sldChg>
      <pc:sldChg chg="del">
        <pc:chgData name="Riccardo Berta" userId="c8694f89-bba4-4576-b0a8-456619ca5a8c" providerId="ADAL" clId="{58424B7E-67A2-E24B-9516-C248AFA19009}" dt="2022-08-30T08:44:10.781" v="14" actId="2696"/>
        <pc:sldMkLst>
          <pc:docMk/>
          <pc:sldMk cId="2190566097" sldId="263"/>
        </pc:sldMkLst>
      </pc:sldChg>
      <pc:sldChg chg="modSp add mod ord">
        <pc:chgData name="Riccardo Berta" userId="c8694f89-bba4-4576-b0a8-456619ca5a8c" providerId="ADAL" clId="{58424B7E-67A2-E24B-9516-C248AFA19009}" dt="2022-08-30T09:40:38.066" v="1433" actId="20578"/>
        <pc:sldMkLst>
          <pc:docMk/>
          <pc:sldMk cId="2794482370" sldId="264"/>
        </pc:sldMkLst>
        <pc:spChg chg="mod">
          <ac:chgData name="Riccardo Berta" userId="c8694f89-bba4-4576-b0a8-456619ca5a8c" providerId="ADAL" clId="{58424B7E-67A2-E24B-9516-C248AFA19009}" dt="2022-08-30T09:35:37.505" v="1317" actId="20577"/>
          <ac:spMkLst>
            <pc:docMk/>
            <pc:sldMk cId="2794482370" sldId="264"/>
            <ac:spMk id="83" creationId="{00000000-0000-0000-0000-000000000000}"/>
          </ac:spMkLst>
        </pc:spChg>
        <pc:spChg chg="mod">
          <ac:chgData name="Riccardo Berta" userId="c8694f89-bba4-4576-b0a8-456619ca5a8c" providerId="ADAL" clId="{58424B7E-67A2-E24B-9516-C248AFA19009}" dt="2022-08-30T09:37:23.887" v="1369" actId="20577"/>
          <ac:spMkLst>
            <pc:docMk/>
            <pc:sldMk cId="2794482370" sldId="264"/>
            <ac:spMk id="84" creationId="{00000000-0000-0000-0000-000000000000}"/>
          </ac:spMkLst>
        </pc:spChg>
      </pc:sldChg>
      <pc:sldChg chg="del">
        <pc:chgData name="Riccardo Berta" userId="c8694f89-bba4-4576-b0a8-456619ca5a8c" providerId="ADAL" clId="{58424B7E-67A2-E24B-9516-C248AFA19009}" dt="2022-08-30T08:44:11.185" v="15" actId="2696"/>
        <pc:sldMkLst>
          <pc:docMk/>
          <pc:sldMk cId="3888810046" sldId="264"/>
        </pc:sldMkLst>
      </pc:sldChg>
      <pc:sldChg chg="add del">
        <pc:chgData name="Riccardo Berta" userId="c8694f89-bba4-4576-b0a8-456619ca5a8c" providerId="ADAL" clId="{58424B7E-67A2-E24B-9516-C248AFA19009}" dt="2022-08-30T09:40:43.113" v="1435" actId="2696"/>
        <pc:sldMkLst>
          <pc:docMk/>
          <pc:sldMk cId="1840044115" sldId="265"/>
        </pc:sldMkLst>
      </pc:sldChg>
      <pc:sldChg chg="del">
        <pc:chgData name="Riccardo Berta" userId="c8694f89-bba4-4576-b0a8-456619ca5a8c" providerId="ADAL" clId="{58424B7E-67A2-E24B-9516-C248AFA19009}" dt="2022-08-30T08:44:10.392" v="13" actId="2696"/>
        <pc:sldMkLst>
          <pc:docMk/>
          <pc:sldMk cId="2733657070" sldId="265"/>
        </pc:sldMkLst>
      </pc:sldChg>
      <pc:sldChg chg="del">
        <pc:chgData name="Riccardo Berta" userId="c8694f89-bba4-4576-b0a8-456619ca5a8c" providerId="ADAL" clId="{58424B7E-67A2-E24B-9516-C248AFA19009}" dt="2022-08-30T08:44:11.546" v="16" actId="2696"/>
        <pc:sldMkLst>
          <pc:docMk/>
          <pc:sldMk cId="2836957529" sldId="266"/>
        </pc:sldMkLst>
      </pc:sldChg>
      <pc:sldChg chg="add del">
        <pc:chgData name="Riccardo Berta" userId="c8694f89-bba4-4576-b0a8-456619ca5a8c" providerId="ADAL" clId="{58424B7E-67A2-E24B-9516-C248AFA19009}" dt="2022-08-30T09:40:44.686" v="1436" actId="2696"/>
        <pc:sldMkLst>
          <pc:docMk/>
          <pc:sldMk cId="3173063083" sldId="266"/>
        </pc:sldMkLst>
      </pc:sldChg>
      <pc:sldChg chg="del">
        <pc:chgData name="Riccardo Berta" userId="c8694f89-bba4-4576-b0a8-456619ca5a8c" providerId="ADAL" clId="{58424B7E-67A2-E24B-9516-C248AFA19009}" dt="2022-08-30T08:44:11.879" v="17" actId="2696"/>
        <pc:sldMkLst>
          <pc:docMk/>
          <pc:sldMk cId="3519359877" sldId="267"/>
        </pc:sldMkLst>
      </pc:sldChg>
      <pc:sldChg chg="add del">
        <pc:chgData name="Riccardo Berta" userId="c8694f89-bba4-4576-b0a8-456619ca5a8c" providerId="ADAL" clId="{58424B7E-67A2-E24B-9516-C248AFA19009}" dt="2022-08-30T09:40:45.351" v="1437" actId="2696"/>
        <pc:sldMkLst>
          <pc:docMk/>
          <pc:sldMk cId="4284808824" sldId="267"/>
        </pc:sldMkLst>
      </pc:sldChg>
      <pc:sldChg chg="add del">
        <pc:chgData name="Riccardo Berta" userId="c8694f89-bba4-4576-b0a8-456619ca5a8c" providerId="ADAL" clId="{58424B7E-67A2-E24B-9516-C248AFA19009}" dt="2022-08-30T09:40:46.386" v="1438" actId="2696"/>
        <pc:sldMkLst>
          <pc:docMk/>
          <pc:sldMk cId="2262434218" sldId="268"/>
        </pc:sldMkLst>
      </pc:sldChg>
      <pc:sldChg chg="del">
        <pc:chgData name="Riccardo Berta" userId="c8694f89-bba4-4576-b0a8-456619ca5a8c" providerId="ADAL" clId="{58424B7E-67A2-E24B-9516-C248AFA19009}" dt="2022-08-30T08:44:12.296" v="18" actId="2696"/>
        <pc:sldMkLst>
          <pc:docMk/>
          <pc:sldMk cId="3883776362" sldId="268"/>
        </pc:sldMkLst>
      </pc:sldChg>
      <pc:sldChg chg="del">
        <pc:chgData name="Riccardo Berta" userId="c8694f89-bba4-4576-b0a8-456619ca5a8c" providerId="ADAL" clId="{58424B7E-67A2-E24B-9516-C248AFA19009}" dt="2022-08-30T08:44:12.734" v="19" actId="2696"/>
        <pc:sldMkLst>
          <pc:docMk/>
          <pc:sldMk cId="482081013" sldId="269"/>
        </pc:sldMkLst>
      </pc:sldChg>
      <pc:sldChg chg="del">
        <pc:chgData name="Riccardo Berta" userId="c8694f89-bba4-4576-b0a8-456619ca5a8c" providerId="ADAL" clId="{58424B7E-67A2-E24B-9516-C248AFA19009}" dt="2022-08-30T08:44:13.162" v="20" actId="2696"/>
        <pc:sldMkLst>
          <pc:docMk/>
          <pc:sldMk cId="761532774" sldId="270"/>
        </pc:sldMkLst>
      </pc:sldChg>
      <pc:sldChg chg="del">
        <pc:chgData name="Riccardo Berta" userId="c8694f89-bba4-4576-b0a8-456619ca5a8c" providerId="ADAL" clId="{58424B7E-67A2-E24B-9516-C248AFA19009}" dt="2022-08-30T08:44:13.596" v="21" actId="2696"/>
        <pc:sldMkLst>
          <pc:docMk/>
          <pc:sldMk cId="3967202540" sldId="271"/>
        </pc:sldMkLst>
      </pc:sldChg>
      <pc:sldChg chg="del">
        <pc:chgData name="Riccardo Berta" userId="c8694f89-bba4-4576-b0a8-456619ca5a8c" providerId="ADAL" clId="{58424B7E-67A2-E24B-9516-C248AFA19009}" dt="2022-08-30T08:44:14.037" v="22" actId="2696"/>
        <pc:sldMkLst>
          <pc:docMk/>
          <pc:sldMk cId="2355894371" sldId="272"/>
        </pc:sldMkLst>
      </pc:sldChg>
      <pc:sldChg chg="del">
        <pc:chgData name="Riccardo Berta" userId="c8694f89-bba4-4576-b0a8-456619ca5a8c" providerId="ADAL" clId="{58424B7E-67A2-E24B-9516-C248AFA19009}" dt="2022-08-30T08:44:14.570" v="23" actId="2696"/>
        <pc:sldMkLst>
          <pc:docMk/>
          <pc:sldMk cId="3843819371" sldId="273"/>
        </pc:sldMkLst>
      </pc:sldChg>
      <pc:sldChg chg="del">
        <pc:chgData name="Riccardo Berta" userId="c8694f89-bba4-4576-b0a8-456619ca5a8c" providerId="ADAL" clId="{58424B7E-67A2-E24B-9516-C248AFA19009}" dt="2022-08-30T08:44:15.613" v="24" actId="2696"/>
        <pc:sldMkLst>
          <pc:docMk/>
          <pc:sldMk cId="806177680" sldId="274"/>
        </pc:sldMkLst>
      </pc:sldChg>
      <pc:sldChg chg="del">
        <pc:chgData name="Riccardo Berta" userId="c8694f89-bba4-4576-b0a8-456619ca5a8c" providerId="ADAL" clId="{58424B7E-67A2-E24B-9516-C248AFA19009}" dt="2022-08-30T08:44:16.250" v="25" actId="2696"/>
        <pc:sldMkLst>
          <pc:docMk/>
          <pc:sldMk cId="284781631" sldId="275"/>
        </pc:sldMkLst>
      </pc:sldChg>
      <pc:sldChg chg="del">
        <pc:chgData name="Riccardo Berta" userId="c8694f89-bba4-4576-b0a8-456619ca5a8c" providerId="ADAL" clId="{58424B7E-67A2-E24B-9516-C248AFA19009}" dt="2022-08-30T08:44:17.013" v="26" actId="2696"/>
        <pc:sldMkLst>
          <pc:docMk/>
          <pc:sldMk cId="4125292156" sldId="276"/>
        </pc:sldMkLst>
      </pc:sldChg>
      <pc:sldChg chg="del">
        <pc:chgData name="Riccardo Berta" userId="c8694f89-bba4-4576-b0a8-456619ca5a8c" providerId="ADAL" clId="{58424B7E-67A2-E24B-9516-C248AFA19009}" dt="2022-08-30T08:44:17.602" v="27" actId="2696"/>
        <pc:sldMkLst>
          <pc:docMk/>
          <pc:sldMk cId="1388305878" sldId="277"/>
        </pc:sldMkLst>
      </pc:sldChg>
      <pc:sldChg chg="del">
        <pc:chgData name="Riccardo Berta" userId="c8694f89-bba4-4576-b0a8-456619ca5a8c" providerId="ADAL" clId="{58424B7E-67A2-E24B-9516-C248AFA19009}" dt="2022-08-30T08:44:18.091" v="28" actId="2696"/>
        <pc:sldMkLst>
          <pc:docMk/>
          <pc:sldMk cId="2276488042" sldId="278"/>
        </pc:sldMkLst>
      </pc:sldChg>
      <pc:sldMasterChg chg="modSldLayout">
        <pc:chgData name="Riccardo Berta" userId="c8694f89-bba4-4576-b0a8-456619ca5a8c" providerId="ADAL" clId="{58424B7E-67A2-E24B-9516-C248AFA19009}" dt="2022-08-30T08:51:17.059" v="152" actId="948"/>
        <pc:sldMasterMkLst>
          <pc:docMk/>
          <pc:sldMasterMk cId="0" sldId="2147483659"/>
        </pc:sldMasterMkLst>
        <pc:sldLayoutChg chg="modSp mod">
          <pc:chgData name="Riccardo Berta" userId="c8694f89-bba4-4576-b0a8-456619ca5a8c" providerId="ADAL" clId="{58424B7E-67A2-E24B-9516-C248AFA19009}" dt="2022-08-30T08:51:17.059" v="152" actId="948"/>
          <pc:sldLayoutMkLst>
            <pc:docMk/>
            <pc:sldMasterMk cId="0" sldId="2147483659"/>
            <pc:sldLayoutMk cId="0" sldId="2147483650"/>
          </pc:sldLayoutMkLst>
          <pc:spChg chg="mod">
            <ac:chgData name="Riccardo Berta" userId="c8694f89-bba4-4576-b0a8-456619ca5a8c" providerId="ADAL" clId="{58424B7E-67A2-E24B-9516-C248AFA19009}" dt="2022-08-30T08:51:17.059" v="152" actId="948"/>
            <ac:spMkLst>
              <pc:docMk/>
              <pc:sldMasterMk cId="0" sldId="2147483659"/>
              <pc:sldLayoutMk cId="0" sldId="2147483650"/>
              <ac:spMk id="23" creationId="{00000000-0000-0000-0000-000000000000}"/>
            </ac:spMkLst>
          </pc:spChg>
        </pc:sldLayoutChg>
      </pc:sldMasterChg>
    </pc:docChg>
  </pc:docChgLst>
  <pc:docChgLst>
    <pc:chgData name="Riccardo Berta" userId="c8694f89-bba4-4576-b0a8-456619ca5a8c" providerId="ADAL" clId="{F4AAAA8C-1CB2-214C-996A-F15BCA6CB64E}"/>
    <pc:docChg chg="undo custSel addSld delSld modSld">
      <pc:chgData name="Riccardo Berta" userId="c8694f89-bba4-4576-b0a8-456619ca5a8c" providerId="ADAL" clId="{F4AAAA8C-1CB2-214C-996A-F15BCA6CB64E}" dt="2022-07-29T16:21:50.628" v="2975" actId="1076"/>
      <pc:docMkLst>
        <pc:docMk/>
      </pc:docMkLst>
      <pc:sldChg chg="modSp mod">
        <pc:chgData name="Riccardo Berta" userId="c8694f89-bba4-4576-b0a8-456619ca5a8c" providerId="ADAL" clId="{F4AAAA8C-1CB2-214C-996A-F15BCA6CB64E}" dt="2022-07-27T13:37:29.445" v="2" actId="20577"/>
        <pc:sldMkLst>
          <pc:docMk/>
          <pc:sldMk cId="0" sldId="256"/>
        </pc:sldMkLst>
        <pc:spChg chg="mod">
          <ac:chgData name="Riccardo Berta" userId="c8694f89-bba4-4576-b0a8-456619ca5a8c" providerId="ADAL" clId="{F4AAAA8C-1CB2-214C-996A-F15BCA6CB64E}" dt="2022-07-27T13:37:29.445" v="2" actId="20577"/>
          <ac:spMkLst>
            <pc:docMk/>
            <pc:sldMk cId="0" sldId="256"/>
            <ac:spMk id="62" creationId="{00000000-0000-0000-0000-000000000000}"/>
          </ac:spMkLst>
        </pc:spChg>
      </pc:sldChg>
      <pc:sldChg chg="addSp modSp mod">
        <pc:chgData name="Riccardo Berta" userId="c8694f89-bba4-4576-b0a8-456619ca5a8c" providerId="ADAL" clId="{F4AAAA8C-1CB2-214C-996A-F15BCA6CB64E}" dt="2022-07-27T13:43:23.760" v="162" actId="20577"/>
        <pc:sldMkLst>
          <pc:docMk/>
          <pc:sldMk cId="0" sldId="257"/>
        </pc:sldMkLst>
        <pc:spChg chg="mod">
          <ac:chgData name="Riccardo Berta" userId="c8694f89-bba4-4576-b0a8-456619ca5a8c" providerId="ADAL" clId="{F4AAAA8C-1CB2-214C-996A-F15BCA6CB64E}" dt="2022-07-27T13:38:19.538" v="24" actId="20577"/>
          <ac:spMkLst>
            <pc:docMk/>
            <pc:sldMk cId="0" sldId="257"/>
            <ac:spMk id="83" creationId="{00000000-0000-0000-0000-000000000000}"/>
          </ac:spMkLst>
        </pc:spChg>
        <pc:spChg chg="mod">
          <ac:chgData name="Riccardo Berta" userId="c8694f89-bba4-4576-b0a8-456619ca5a8c" providerId="ADAL" clId="{F4AAAA8C-1CB2-214C-996A-F15BCA6CB64E}" dt="2022-07-27T13:43:23.760" v="162" actId="20577"/>
          <ac:spMkLst>
            <pc:docMk/>
            <pc:sldMk cId="0" sldId="257"/>
            <ac:spMk id="84" creationId="{00000000-0000-0000-0000-000000000000}"/>
          </ac:spMkLst>
        </pc:spChg>
        <pc:picChg chg="add mod">
          <ac:chgData name="Riccardo Berta" userId="c8694f89-bba4-4576-b0a8-456619ca5a8c" providerId="ADAL" clId="{F4AAAA8C-1CB2-214C-996A-F15BCA6CB64E}" dt="2022-07-27T13:43:02.813" v="153" actId="1076"/>
          <ac:picMkLst>
            <pc:docMk/>
            <pc:sldMk cId="0" sldId="257"/>
            <ac:picMk id="3" creationId="{E337B85C-FAA8-CC41-92F2-13E0228E3B65}"/>
          </ac:picMkLst>
        </pc:picChg>
      </pc:sldChg>
      <pc:sldChg chg="modSp del">
        <pc:chgData name="Riccardo Berta" userId="c8694f89-bba4-4576-b0a8-456619ca5a8c" providerId="ADAL" clId="{F4AAAA8C-1CB2-214C-996A-F15BCA6CB64E}" dt="2022-07-27T13:43:43.714" v="164" actId="2696"/>
        <pc:sldMkLst>
          <pc:docMk/>
          <pc:sldMk cId="1899110855" sldId="258"/>
        </pc:sldMkLst>
        <pc:spChg chg="mod">
          <ac:chgData name="Riccardo Berta" userId="c8694f89-bba4-4576-b0a8-456619ca5a8c" providerId="ADAL" clId="{F4AAAA8C-1CB2-214C-996A-F15BCA6CB64E}" dt="2022-07-27T13:43:40.189" v="163"/>
          <ac:spMkLst>
            <pc:docMk/>
            <pc:sldMk cId="1899110855" sldId="258"/>
            <ac:spMk id="2" creationId="{9A367158-2E24-E90C-7ECC-502AB323ED05}"/>
          </ac:spMkLst>
        </pc:spChg>
      </pc:sldChg>
      <pc:sldChg chg="addSp delSp modSp mod">
        <pc:chgData name="Riccardo Berta" userId="c8694f89-bba4-4576-b0a8-456619ca5a8c" providerId="ADAL" clId="{F4AAAA8C-1CB2-214C-996A-F15BCA6CB64E}" dt="2022-07-29T16:13:43.411" v="2890" actId="20577"/>
        <pc:sldMkLst>
          <pc:docMk/>
          <pc:sldMk cId="3018556184" sldId="259"/>
        </pc:sldMkLst>
        <pc:spChg chg="mod">
          <ac:chgData name="Riccardo Berta" userId="c8694f89-bba4-4576-b0a8-456619ca5a8c" providerId="ADAL" clId="{F4AAAA8C-1CB2-214C-996A-F15BCA6CB64E}" dt="2022-07-29T16:13:43.411" v="2890" actId="20577"/>
          <ac:spMkLst>
            <pc:docMk/>
            <pc:sldMk cId="3018556184" sldId="259"/>
            <ac:spMk id="3" creationId="{38BFAA1C-1163-169B-2D77-6FEF73CC8512}"/>
          </ac:spMkLst>
        </pc:spChg>
        <pc:picChg chg="add del mod">
          <ac:chgData name="Riccardo Berta" userId="c8694f89-bba4-4576-b0a8-456619ca5a8c" providerId="ADAL" clId="{F4AAAA8C-1CB2-214C-996A-F15BCA6CB64E}" dt="2022-07-29T07:13:37.040" v="2021" actId="21"/>
          <ac:picMkLst>
            <pc:docMk/>
            <pc:sldMk cId="3018556184" sldId="259"/>
            <ac:picMk id="5" creationId="{3D57D188-F23C-A5F1-8770-234AC5C0F8CD}"/>
          </ac:picMkLst>
        </pc:picChg>
      </pc:sldChg>
      <pc:sldChg chg="del">
        <pc:chgData name="Riccardo Berta" userId="c8694f89-bba4-4576-b0a8-456619ca5a8c" providerId="ADAL" clId="{F4AAAA8C-1CB2-214C-996A-F15BCA6CB64E}" dt="2022-07-27T13:43:45.045" v="165" actId="2696"/>
        <pc:sldMkLst>
          <pc:docMk/>
          <pc:sldMk cId="1104208334" sldId="260"/>
        </pc:sldMkLst>
      </pc:sldChg>
      <pc:sldChg chg="addSp delSp modSp add mod">
        <pc:chgData name="Riccardo Berta" userId="c8694f89-bba4-4576-b0a8-456619ca5a8c" providerId="ADAL" clId="{F4AAAA8C-1CB2-214C-996A-F15BCA6CB64E}" dt="2022-07-28T05:47:21.216" v="337" actId="1076"/>
        <pc:sldMkLst>
          <pc:docMk/>
          <pc:sldMk cId="2119751735" sldId="260"/>
        </pc:sldMkLst>
        <pc:spChg chg="mod">
          <ac:chgData name="Riccardo Berta" userId="c8694f89-bba4-4576-b0a8-456619ca5a8c" providerId="ADAL" clId="{F4AAAA8C-1CB2-214C-996A-F15BCA6CB64E}" dt="2022-07-27T13:45:31.917" v="177" actId="20577"/>
          <ac:spMkLst>
            <pc:docMk/>
            <pc:sldMk cId="2119751735" sldId="260"/>
            <ac:spMk id="83" creationId="{00000000-0000-0000-0000-000000000000}"/>
          </ac:spMkLst>
        </pc:spChg>
        <pc:spChg chg="mod">
          <ac:chgData name="Riccardo Berta" userId="c8694f89-bba4-4576-b0a8-456619ca5a8c" providerId="ADAL" clId="{F4AAAA8C-1CB2-214C-996A-F15BCA6CB64E}" dt="2022-07-28T05:46:51.692" v="332" actId="20577"/>
          <ac:spMkLst>
            <pc:docMk/>
            <pc:sldMk cId="2119751735" sldId="260"/>
            <ac:spMk id="84" creationId="{00000000-0000-0000-0000-000000000000}"/>
          </ac:spMkLst>
        </pc:spChg>
        <pc:grpChg chg="add mod">
          <ac:chgData name="Riccardo Berta" userId="c8694f89-bba4-4576-b0a8-456619ca5a8c" providerId="ADAL" clId="{F4AAAA8C-1CB2-214C-996A-F15BCA6CB64E}" dt="2022-07-28T05:47:21.216" v="337" actId="1076"/>
          <ac:grpSpMkLst>
            <pc:docMk/>
            <pc:sldMk cId="2119751735" sldId="260"/>
            <ac:grpSpMk id="7" creationId="{489CA0CE-5F21-4BF4-5B0C-E98A8FC5FDD8}"/>
          </ac:grpSpMkLst>
        </pc:grpChg>
        <pc:picChg chg="del">
          <ac:chgData name="Riccardo Berta" userId="c8694f89-bba4-4576-b0a8-456619ca5a8c" providerId="ADAL" clId="{F4AAAA8C-1CB2-214C-996A-F15BCA6CB64E}" dt="2022-07-27T13:45:46.742" v="181" actId="478"/>
          <ac:picMkLst>
            <pc:docMk/>
            <pc:sldMk cId="2119751735" sldId="260"/>
            <ac:picMk id="3" creationId="{E337B85C-FAA8-CC41-92F2-13E0228E3B65}"/>
          </ac:picMkLst>
        </pc:picChg>
        <pc:picChg chg="add mod">
          <ac:chgData name="Riccardo Berta" userId="c8694f89-bba4-4576-b0a8-456619ca5a8c" providerId="ADAL" clId="{F4AAAA8C-1CB2-214C-996A-F15BCA6CB64E}" dt="2022-07-28T05:45:35.354" v="315" actId="164"/>
          <ac:picMkLst>
            <pc:docMk/>
            <pc:sldMk cId="2119751735" sldId="260"/>
            <ac:picMk id="4" creationId="{BEB555A5-8E8F-EF63-4BD5-BDB8C5B0448C}"/>
          </ac:picMkLst>
        </pc:picChg>
        <pc:picChg chg="add mod">
          <ac:chgData name="Riccardo Berta" userId="c8694f89-bba4-4576-b0a8-456619ca5a8c" providerId="ADAL" clId="{F4AAAA8C-1CB2-214C-996A-F15BCA6CB64E}" dt="2022-07-28T05:45:35.354" v="315" actId="164"/>
          <ac:picMkLst>
            <pc:docMk/>
            <pc:sldMk cId="2119751735" sldId="260"/>
            <ac:picMk id="6" creationId="{177C8D6D-02B1-C754-62AE-4DE123A1F0A3}"/>
          </ac:picMkLst>
        </pc:picChg>
        <pc:picChg chg="add mod">
          <ac:chgData name="Riccardo Berta" userId="c8694f89-bba4-4576-b0a8-456619ca5a8c" providerId="ADAL" clId="{F4AAAA8C-1CB2-214C-996A-F15BCA6CB64E}" dt="2022-07-28T05:47:04.885" v="335" actId="167"/>
          <ac:picMkLst>
            <pc:docMk/>
            <pc:sldMk cId="2119751735" sldId="260"/>
            <ac:picMk id="9" creationId="{B47B7D50-84FB-AA7F-8A99-66D4AF7E0E9D}"/>
          </ac:picMkLst>
        </pc:picChg>
      </pc:sldChg>
      <pc:sldChg chg="del">
        <pc:chgData name="Riccardo Berta" userId="c8694f89-bba4-4576-b0a8-456619ca5a8c" providerId="ADAL" clId="{F4AAAA8C-1CB2-214C-996A-F15BCA6CB64E}" dt="2022-07-27T13:43:46.058" v="166" actId="2696"/>
        <pc:sldMkLst>
          <pc:docMk/>
          <pc:sldMk cId="1290395919" sldId="261"/>
        </pc:sldMkLst>
      </pc:sldChg>
      <pc:sldChg chg="delSp modSp add mod">
        <pc:chgData name="Riccardo Berta" userId="c8694f89-bba4-4576-b0a8-456619ca5a8c" providerId="ADAL" clId="{F4AAAA8C-1CB2-214C-996A-F15BCA6CB64E}" dt="2022-07-28T06:08:36.900" v="979" actId="20577"/>
        <pc:sldMkLst>
          <pc:docMk/>
          <pc:sldMk cId="2389937581" sldId="261"/>
        </pc:sldMkLst>
        <pc:spChg chg="mod">
          <ac:chgData name="Riccardo Berta" userId="c8694f89-bba4-4576-b0a8-456619ca5a8c" providerId="ADAL" clId="{F4AAAA8C-1CB2-214C-996A-F15BCA6CB64E}" dt="2022-07-28T05:48:31.210" v="384" actId="20577"/>
          <ac:spMkLst>
            <pc:docMk/>
            <pc:sldMk cId="2389937581" sldId="261"/>
            <ac:spMk id="83" creationId="{00000000-0000-0000-0000-000000000000}"/>
          </ac:spMkLst>
        </pc:spChg>
        <pc:spChg chg="mod">
          <ac:chgData name="Riccardo Berta" userId="c8694f89-bba4-4576-b0a8-456619ca5a8c" providerId="ADAL" clId="{F4AAAA8C-1CB2-214C-996A-F15BCA6CB64E}" dt="2022-07-28T06:08:36.900" v="979" actId="20577"/>
          <ac:spMkLst>
            <pc:docMk/>
            <pc:sldMk cId="2389937581" sldId="261"/>
            <ac:spMk id="84" creationId="{00000000-0000-0000-0000-000000000000}"/>
          </ac:spMkLst>
        </pc:spChg>
        <pc:picChg chg="del">
          <ac:chgData name="Riccardo Berta" userId="c8694f89-bba4-4576-b0a8-456619ca5a8c" providerId="ADAL" clId="{F4AAAA8C-1CB2-214C-996A-F15BCA6CB64E}" dt="2022-07-28T05:48:38.627" v="386" actId="478"/>
          <ac:picMkLst>
            <pc:docMk/>
            <pc:sldMk cId="2389937581" sldId="261"/>
            <ac:picMk id="3" creationId="{E337B85C-FAA8-CC41-92F2-13E0228E3B65}"/>
          </ac:picMkLst>
        </pc:picChg>
      </pc:sldChg>
      <pc:sldChg chg="addSp delSp modSp add mod">
        <pc:chgData name="Riccardo Berta" userId="c8694f89-bba4-4576-b0a8-456619ca5a8c" providerId="ADAL" clId="{F4AAAA8C-1CB2-214C-996A-F15BCA6CB64E}" dt="2022-07-28T06:20:33.799" v="1324" actId="58"/>
        <pc:sldMkLst>
          <pc:docMk/>
          <pc:sldMk cId="1270389364" sldId="262"/>
        </pc:sldMkLst>
        <pc:spChg chg="mod">
          <ac:chgData name="Riccardo Berta" userId="c8694f89-bba4-4576-b0a8-456619ca5a8c" providerId="ADAL" clId="{F4AAAA8C-1CB2-214C-996A-F15BCA6CB64E}" dt="2022-07-28T06:09:05.210" v="991" actId="20577"/>
          <ac:spMkLst>
            <pc:docMk/>
            <pc:sldMk cId="1270389364" sldId="262"/>
            <ac:spMk id="83" creationId="{00000000-0000-0000-0000-000000000000}"/>
          </ac:spMkLst>
        </pc:spChg>
        <pc:spChg chg="mod">
          <ac:chgData name="Riccardo Berta" userId="c8694f89-bba4-4576-b0a8-456619ca5a8c" providerId="ADAL" clId="{F4AAAA8C-1CB2-214C-996A-F15BCA6CB64E}" dt="2022-07-28T06:20:33.799" v="1324" actId="58"/>
          <ac:spMkLst>
            <pc:docMk/>
            <pc:sldMk cId="1270389364" sldId="262"/>
            <ac:spMk id="84" creationId="{00000000-0000-0000-0000-000000000000}"/>
          </ac:spMkLst>
        </pc:spChg>
        <pc:picChg chg="del">
          <ac:chgData name="Riccardo Berta" userId="c8694f89-bba4-4576-b0a8-456619ca5a8c" providerId="ADAL" clId="{F4AAAA8C-1CB2-214C-996A-F15BCA6CB64E}" dt="2022-07-28T06:09:15.678" v="996" actId="478"/>
          <ac:picMkLst>
            <pc:docMk/>
            <pc:sldMk cId="1270389364" sldId="262"/>
            <ac:picMk id="3" creationId="{E337B85C-FAA8-CC41-92F2-13E0228E3B65}"/>
          </ac:picMkLst>
        </pc:picChg>
        <pc:picChg chg="add mod">
          <ac:chgData name="Riccardo Berta" userId="c8694f89-bba4-4576-b0a8-456619ca5a8c" providerId="ADAL" clId="{F4AAAA8C-1CB2-214C-996A-F15BCA6CB64E}" dt="2022-07-28T06:17:50.208" v="1230" actId="1036"/>
          <ac:picMkLst>
            <pc:docMk/>
            <pc:sldMk cId="1270389364" sldId="262"/>
            <ac:picMk id="4" creationId="{AB9A4B8B-5326-C7E4-06B6-378D995D5B26}"/>
          </ac:picMkLst>
        </pc:picChg>
      </pc:sldChg>
      <pc:sldChg chg="del">
        <pc:chgData name="Riccardo Berta" userId="c8694f89-bba4-4576-b0a8-456619ca5a8c" providerId="ADAL" clId="{F4AAAA8C-1CB2-214C-996A-F15BCA6CB64E}" dt="2022-07-27T13:43:47.251" v="167" actId="2696"/>
        <pc:sldMkLst>
          <pc:docMk/>
          <pc:sldMk cId="4130549615" sldId="262"/>
        </pc:sldMkLst>
      </pc:sldChg>
      <pc:sldChg chg="modSp add mod">
        <pc:chgData name="Riccardo Berta" userId="c8694f89-bba4-4576-b0a8-456619ca5a8c" providerId="ADAL" clId="{F4AAAA8C-1CB2-214C-996A-F15BCA6CB64E}" dt="2022-07-29T07:18:15.970" v="2126" actId="1076"/>
        <pc:sldMkLst>
          <pc:docMk/>
          <pc:sldMk cId="2644872656" sldId="263"/>
        </pc:sldMkLst>
        <pc:spChg chg="mod">
          <ac:chgData name="Riccardo Berta" userId="c8694f89-bba4-4576-b0a8-456619ca5a8c" providerId="ADAL" clId="{F4AAAA8C-1CB2-214C-996A-F15BCA6CB64E}" dt="2022-07-28T13:41:46.191" v="1354" actId="20577"/>
          <ac:spMkLst>
            <pc:docMk/>
            <pc:sldMk cId="2644872656" sldId="263"/>
            <ac:spMk id="83" creationId="{00000000-0000-0000-0000-000000000000}"/>
          </ac:spMkLst>
        </pc:spChg>
        <pc:spChg chg="mod">
          <ac:chgData name="Riccardo Berta" userId="c8694f89-bba4-4576-b0a8-456619ca5a8c" providerId="ADAL" clId="{F4AAAA8C-1CB2-214C-996A-F15BCA6CB64E}" dt="2022-07-29T07:18:15.970" v="2126" actId="1076"/>
          <ac:spMkLst>
            <pc:docMk/>
            <pc:sldMk cId="2644872656" sldId="263"/>
            <ac:spMk id="84" creationId="{00000000-0000-0000-0000-000000000000}"/>
          </ac:spMkLst>
        </pc:spChg>
      </pc:sldChg>
      <pc:sldChg chg="del">
        <pc:chgData name="Riccardo Berta" userId="c8694f89-bba4-4576-b0a8-456619ca5a8c" providerId="ADAL" clId="{F4AAAA8C-1CB2-214C-996A-F15BCA6CB64E}" dt="2022-07-27T13:43:48.139" v="168" actId="2696"/>
        <pc:sldMkLst>
          <pc:docMk/>
          <pc:sldMk cId="3102138681" sldId="263"/>
        </pc:sldMkLst>
      </pc:sldChg>
      <pc:sldChg chg="modSp add mod">
        <pc:chgData name="Riccardo Berta" userId="c8694f89-bba4-4576-b0a8-456619ca5a8c" providerId="ADAL" clId="{F4AAAA8C-1CB2-214C-996A-F15BCA6CB64E}" dt="2022-07-28T13:59:43.403" v="1794" actId="20577"/>
        <pc:sldMkLst>
          <pc:docMk/>
          <pc:sldMk cId="1681389695" sldId="264"/>
        </pc:sldMkLst>
        <pc:spChg chg="mod">
          <ac:chgData name="Riccardo Berta" userId="c8694f89-bba4-4576-b0a8-456619ca5a8c" providerId="ADAL" clId="{F4AAAA8C-1CB2-214C-996A-F15BCA6CB64E}" dt="2022-07-28T13:55:27.771" v="1667" actId="20577"/>
          <ac:spMkLst>
            <pc:docMk/>
            <pc:sldMk cId="1681389695" sldId="264"/>
            <ac:spMk id="83" creationId="{00000000-0000-0000-0000-000000000000}"/>
          </ac:spMkLst>
        </pc:spChg>
        <pc:spChg chg="mod">
          <ac:chgData name="Riccardo Berta" userId="c8694f89-bba4-4576-b0a8-456619ca5a8c" providerId="ADAL" clId="{F4AAAA8C-1CB2-214C-996A-F15BCA6CB64E}" dt="2022-07-28T13:59:43.403" v="1794" actId="20577"/>
          <ac:spMkLst>
            <pc:docMk/>
            <pc:sldMk cId="1681389695" sldId="264"/>
            <ac:spMk id="84" creationId="{00000000-0000-0000-0000-000000000000}"/>
          </ac:spMkLst>
        </pc:spChg>
      </pc:sldChg>
      <pc:sldChg chg="del">
        <pc:chgData name="Riccardo Berta" userId="c8694f89-bba4-4576-b0a8-456619ca5a8c" providerId="ADAL" clId="{F4AAAA8C-1CB2-214C-996A-F15BCA6CB64E}" dt="2022-07-27T13:43:49.652" v="169" actId="2696"/>
        <pc:sldMkLst>
          <pc:docMk/>
          <pc:sldMk cId="2113557187" sldId="264"/>
        </pc:sldMkLst>
      </pc:sldChg>
      <pc:sldChg chg="del">
        <pc:chgData name="Riccardo Berta" userId="c8694f89-bba4-4576-b0a8-456619ca5a8c" providerId="ADAL" clId="{F4AAAA8C-1CB2-214C-996A-F15BCA6CB64E}" dt="2022-07-27T13:43:57.658" v="170" actId="2696"/>
        <pc:sldMkLst>
          <pc:docMk/>
          <pc:sldMk cId="2045385232" sldId="265"/>
        </pc:sldMkLst>
      </pc:sldChg>
      <pc:sldChg chg="addSp modSp add mod">
        <pc:chgData name="Riccardo Berta" userId="c8694f89-bba4-4576-b0a8-456619ca5a8c" providerId="ADAL" clId="{F4AAAA8C-1CB2-214C-996A-F15BCA6CB64E}" dt="2022-07-29T07:15:19.612" v="2059" actId="1037"/>
        <pc:sldMkLst>
          <pc:docMk/>
          <pc:sldMk cId="2862573505" sldId="265"/>
        </pc:sldMkLst>
        <pc:spChg chg="mod">
          <ac:chgData name="Riccardo Berta" userId="c8694f89-bba4-4576-b0a8-456619ca5a8c" providerId="ADAL" clId="{F4AAAA8C-1CB2-214C-996A-F15BCA6CB64E}" dt="2022-07-28T14:01:34.242" v="1824" actId="20577"/>
          <ac:spMkLst>
            <pc:docMk/>
            <pc:sldMk cId="2862573505" sldId="265"/>
            <ac:spMk id="83" creationId="{00000000-0000-0000-0000-000000000000}"/>
          </ac:spMkLst>
        </pc:spChg>
        <pc:spChg chg="mod">
          <ac:chgData name="Riccardo Berta" userId="c8694f89-bba4-4576-b0a8-456619ca5a8c" providerId="ADAL" clId="{F4AAAA8C-1CB2-214C-996A-F15BCA6CB64E}" dt="2022-07-29T07:14:51.920" v="2043" actId="1076"/>
          <ac:spMkLst>
            <pc:docMk/>
            <pc:sldMk cId="2862573505" sldId="265"/>
            <ac:spMk id="84" creationId="{00000000-0000-0000-0000-000000000000}"/>
          </ac:spMkLst>
        </pc:spChg>
        <pc:picChg chg="add mod">
          <ac:chgData name="Riccardo Berta" userId="c8694f89-bba4-4576-b0a8-456619ca5a8c" providerId="ADAL" clId="{F4AAAA8C-1CB2-214C-996A-F15BCA6CB64E}" dt="2022-07-29T07:14:07.899" v="2027" actId="1076"/>
          <ac:picMkLst>
            <pc:docMk/>
            <pc:sldMk cId="2862573505" sldId="265"/>
            <ac:picMk id="3" creationId="{E5BCAA50-F768-A24F-D65F-DC7B97A8A06C}"/>
          </ac:picMkLst>
        </pc:picChg>
        <pc:picChg chg="add mod">
          <ac:chgData name="Riccardo Berta" userId="c8694f89-bba4-4576-b0a8-456619ca5a8c" providerId="ADAL" clId="{F4AAAA8C-1CB2-214C-996A-F15BCA6CB64E}" dt="2022-07-29T07:15:19.612" v="2059" actId="1037"/>
          <ac:picMkLst>
            <pc:docMk/>
            <pc:sldMk cId="2862573505" sldId="265"/>
            <ac:picMk id="5" creationId="{743A1BA3-6E04-AB8A-9650-4CD776CB6A72}"/>
          </ac:picMkLst>
        </pc:picChg>
        <pc:picChg chg="add mod">
          <ac:chgData name="Riccardo Berta" userId="c8694f89-bba4-4576-b0a8-456619ca5a8c" providerId="ADAL" clId="{F4AAAA8C-1CB2-214C-996A-F15BCA6CB64E}" dt="2022-07-29T07:15:08.710" v="2051" actId="1037"/>
          <ac:picMkLst>
            <pc:docMk/>
            <pc:sldMk cId="2862573505" sldId="265"/>
            <ac:picMk id="6" creationId="{9C1ABB64-8085-F0EF-1388-6AF4DB3909BB}"/>
          </ac:picMkLst>
        </pc:picChg>
      </pc:sldChg>
      <pc:sldChg chg="modSp add mod">
        <pc:chgData name="Riccardo Berta" userId="c8694f89-bba4-4576-b0a8-456619ca5a8c" providerId="ADAL" clId="{F4AAAA8C-1CB2-214C-996A-F15BCA6CB64E}" dt="2022-07-29T15:42:16.243" v="2364" actId="404"/>
        <pc:sldMkLst>
          <pc:docMk/>
          <pc:sldMk cId="4181844165" sldId="266"/>
        </pc:sldMkLst>
        <pc:spChg chg="mod">
          <ac:chgData name="Riccardo Berta" userId="c8694f89-bba4-4576-b0a8-456619ca5a8c" providerId="ADAL" clId="{F4AAAA8C-1CB2-214C-996A-F15BCA6CB64E}" dt="2022-07-29T07:11:57.611" v="2016"/>
          <ac:spMkLst>
            <pc:docMk/>
            <pc:sldMk cId="4181844165" sldId="266"/>
            <ac:spMk id="83" creationId="{00000000-0000-0000-0000-000000000000}"/>
          </ac:spMkLst>
        </pc:spChg>
        <pc:spChg chg="mod">
          <ac:chgData name="Riccardo Berta" userId="c8694f89-bba4-4576-b0a8-456619ca5a8c" providerId="ADAL" clId="{F4AAAA8C-1CB2-214C-996A-F15BCA6CB64E}" dt="2022-07-29T15:42:16.243" v="2364" actId="404"/>
          <ac:spMkLst>
            <pc:docMk/>
            <pc:sldMk cId="4181844165" sldId="266"/>
            <ac:spMk id="84" creationId="{00000000-0000-0000-0000-000000000000}"/>
          </ac:spMkLst>
        </pc:spChg>
      </pc:sldChg>
      <pc:sldChg chg="addSp delSp modSp add mod">
        <pc:chgData name="Riccardo Berta" userId="c8694f89-bba4-4576-b0a8-456619ca5a8c" providerId="ADAL" clId="{F4AAAA8C-1CB2-214C-996A-F15BCA6CB64E}" dt="2022-07-29T16:21:50.628" v="2975" actId="1076"/>
        <pc:sldMkLst>
          <pc:docMk/>
          <pc:sldMk cId="216455838" sldId="267"/>
        </pc:sldMkLst>
        <pc:spChg chg="mod">
          <ac:chgData name="Riccardo Berta" userId="c8694f89-bba4-4576-b0a8-456619ca5a8c" providerId="ADAL" clId="{F4AAAA8C-1CB2-214C-996A-F15BCA6CB64E}" dt="2022-07-29T16:21:40.165" v="2974" actId="20577"/>
          <ac:spMkLst>
            <pc:docMk/>
            <pc:sldMk cId="216455838" sldId="267"/>
            <ac:spMk id="83" creationId="{00000000-0000-0000-0000-000000000000}"/>
          </ac:spMkLst>
        </pc:spChg>
        <pc:spChg chg="mod">
          <ac:chgData name="Riccardo Berta" userId="c8694f89-bba4-4576-b0a8-456619ca5a8c" providerId="ADAL" clId="{F4AAAA8C-1CB2-214C-996A-F15BCA6CB64E}" dt="2022-07-29T16:21:04.813" v="2957" actId="20577"/>
          <ac:spMkLst>
            <pc:docMk/>
            <pc:sldMk cId="216455838" sldId="267"/>
            <ac:spMk id="84" creationId="{00000000-0000-0000-0000-000000000000}"/>
          </ac:spMkLst>
        </pc:spChg>
        <pc:picChg chg="add del">
          <ac:chgData name="Riccardo Berta" userId="c8694f89-bba4-4576-b0a8-456619ca5a8c" providerId="ADAL" clId="{F4AAAA8C-1CB2-214C-996A-F15BCA6CB64E}" dt="2022-07-29T15:53:24.645" v="2396" actId="478"/>
          <ac:picMkLst>
            <pc:docMk/>
            <pc:sldMk cId="216455838" sldId="267"/>
            <ac:picMk id="2" creationId="{F4FCEF60-8194-3CD6-BE60-E133D5DF313E}"/>
          </ac:picMkLst>
        </pc:picChg>
        <pc:picChg chg="add mod">
          <ac:chgData name="Riccardo Berta" userId="c8694f89-bba4-4576-b0a8-456619ca5a8c" providerId="ADAL" clId="{F4AAAA8C-1CB2-214C-996A-F15BCA6CB64E}" dt="2022-07-29T16:21:09.630" v="2958" actId="1076"/>
          <ac:picMkLst>
            <pc:docMk/>
            <pc:sldMk cId="216455838" sldId="267"/>
            <ac:picMk id="4" creationId="{E6F64BDC-73CD-7216-BA09-69DDCB93F9D4}"/>
          </ac:picMkLst>
        </pc:picChg>
        <pc:picChg chg="add mod">
          <ac:chgData name="Riccardo Berta" userId="c8694f89-bba4-4576-b0a8-456619ca5a8c" providerId="ADAL" clId="{F4AAAA8C-1CB2-214C-996A-F15BCA6CB64E}" dt="2022-07-29T16:21:50.628" v="2975" actId="1076"/>
          <ac:picMkLst>
            <pc:docMk/>
            <pc:sldMk cId="216455838" sldId="267"/>
            <ac:picMk id="5" creationId="{3ACC4B13-0F8B-1CAD-68C4-DF5DFDB1BD88}"/>
          </ac:picMkLst>
        </pc:picChg>
      </pc:sldChg>
      <pc:sldChg chg="modSp add mod">
        <pc:chgData name="Riccardo Berta" userId="c8694f89-bba4-4576-b0a8-456619ca5a8c" providerId="ADAL" clId="{F4AAAA8C-1CB2-214C-996A-F15BCA6CB64E}" dt="2022-07-29T16:13:07.544" v="2873" actId="20577"/>
        <pc:sldMkLst>
          <pc:docMk/>
          <pc:sldMk cId="925286286" sldId="268"/>
        </pc:sldMkLst>
        <pc:spChg chg="mod">
          <ac:chgData name="Riccardo Berta" userId="c8694f89-bba4-4576-b0a8-456619ca5a8c" providerId="ADAL" clId="{F4AAAA8C-1CB2-214C-996A-F15BCA6CB64E}" dt="2022-07-29T16:00:31.322" v="2504"/>
          <ac:spMkLst>
            <pc:docMk/>
            <pc:sldMk cId="925286286" sldId="268"/>
            <ac:spMk id="83" creationId="{00000000-0000-0000-0000-000000000000}"/>
          </ac:spMkLst>
        </pc:spChg>
        <pc:spChg chg="mod">
          <ac:chgData name="Riccardo Berta" userId="c8694f89-bba4-4576-b0a8-456619ca5a8c" providerId="ADAL" clId="{F4AAAA8C-1CB2-214C-996A-F15BCA6CB64E}" dt="2022-07-29T16:13:07.544" v="2873" actId="20577"/>
          <ac:spMkLst>
            <pc:docMk/>
            <pc:sldMk cId="925286286" sldId="268"/>
            <ac:spMk id="84" creationId="{00000000-0000-0000-0000-000000000000}"/>
          </ac:spMkLst>
        </pc:spChg>
      </pc:sldChg>
      <pc:sldChg chg="addSp modSp add mod">
        <pc:chgData name="Riccardo Berta" userId="c8694f89-bba4-4576-b0a8-456619ca5a8c" providerId="ADAL" clId="{F4AAAA8C-1CB2-214C-996A-F15BCA6CB64E}" dt="2022-07-29T16:20:35.039" v="2951" actId="962"/>
        <pc:sldMkLst>
          <pc:docMk/>
          <pc:sldMk cId="3471997037" sldId="269"/>
        </pc:sldMkLst>
        <pc:spChg chg="mod">
          <ac:chgData name="Riccardo Berta" userId="c8694f89-bba4-4576-b0a8-456619ca5a8c" providerId="ADAL" clId="{F4AAAA8C-1CB2-214C-996A-F15BCA6CB64E}" dt="2022-07-29T16:17:02.750" v="2922" actId="20577"/>
          <ac:spMkLst>
            <pc:docMk/>
            <pc:sldMk cId="3471997037" sldId="269"/>
            <ac:spMk id="83" creationId="{00000000-0000-0000-0000-000000000000}"/>
          </ac:spMkLst>
        </pc:spChg>
        <pc:spChg chg="mod">
          <ac:chgData name="Riccardo Berta" userId="c8694f89-bba4-4576-b0a8-456619ca5a8c" providerId="ADAL" clId="{F4AAAA8C-1CB2-214C-996A-F15BCA6CB64E}" dt="2022-07-29T16:18:45.638" v="2948" actId="20577"/>
          <ac:spMkLst>
            <pc:docMk/>
            <pc:sldMk cId="3471997037" sldId="269"/>
            <ac:spMk id="84" creationId="{00000000-0000-0000-0000-000000000000}"/>
          </ac:spMkLst>
        </pc:spChg>
        <pc:picChg chg="add mod">
          <ac:chgData name="Riccardo Berta" userId="c8694f89-bba4-4576-b0a8-456619ca5a8c" providerId="ADAL" clId="{F4AAAA8C-1CB2-214C-996A-F15BCA6CB64E}" dt="2022-07-29T16:20:35.039" v="2951" actId="962"/>
          <ac:picMkLst>
            <pc:docMk/>
            <pc:sldMk cId="3471997037" sldId="269"/>
            <ac:picMk id="3" creationId="{471AFF0B-7713-10C4-E8A3-3EDBC8FE0FD9}"/>
          </ac:picMkLst>
        </pc:picChg>
      </pc:sldChg>
      <pc:sldChg chg="add">
        <pc:chgData name="Riccardo Berta" userId="c8694f89-bba4-4576-b0a8-456619ca5a8c" providerId="ADAL" clId="{F4AAAA8C-1CB2-214C-996A-F15BCA6CB64E}" dt="2022-07-28T14:01:20.148" v="1808"/>
        <pc:sldMkLst>
          <pc:docMk/>
          <pc:sldMk cId="3130917410" sldId="270"/>
        </pc:sldMkLst>
      </pc:sldChg>
      <pc:sldChg chg="add">
        <pc:chgData name="Riccardo Berta" userId="c8694f89-bba4-4576-b0a8-456619ca5a8c" providerId="ADAL" clId="{F4AAAA8C-1CB2-214C-996A-F15BCA6CB64E}" dt="2022-07-28T14:01:20.483" v="1809"/>
        <pc:sldMkLst>
          <pc:docMk/>
          <pc:sldMk cId="2266699268" sldId="271"/>
        </pc:sldMkLst>
      </pc:sldChg>
    </pc:docChg>
  </pc:docChgLst>
  <pc:docChgLst>
    <pc:chgData name="Riccardo Berta" userId="c8694f89-bba4-4576-b0a8-456619ca5a8c" providerId="ADAL" clId="{285D91C1-4BF4-0841-A283-B28F698AE366}"/>
    <pc:docChg chg="custSel addSld modSld">
      <pc:chgData name="Riccardo Berta" userId="c8694f89-bba4-4576-b0a8-456619ca5a8c" providerId="ADAL" clId="{285D91C1-4BF4-0841-A283-B28F698AE366}" dt="2022-08-26T17:01:29.210" v="222" actId="20577"/>
      <pc:docMkLst>
        <pc:docMk/>
      </pc:docMkLst>
      <pc:sldChg chg="addSp delSp modSp add mod">
        <pc:chgData name="Riccardo Berta" userId="c8694f89-bba4-4576-b0a8-456619ca5a8c" providerId="ADAL" clId="{285D91C1-4BF4-0841-A283-B28F698AE366}" dt="2022-08-26T17:01:29.210" v="222" actId="20577"/>
        <pc:sldMkLst>
          <pc:docMk/>
          <pc:sldMk cId="1388305878" sldId="277"/>
        </pc:sldMkLst>
        <pc:spChg chg="mod">
          <ac:chgData name="Riccardo Berta" userId="c8694f89-bba4-4576-b0a8-456619ca5a8c" providerId="ADAL" clId="{285D91C1-4BF4-0841-A283-B28F698AE366}" dt="2022-08-26T11:06:53.297" v="2" actId="20577"/>
          <ac:spMkLst>
            <pc:docMk/>
            <pc:sldMk cId="1388305878" sldId="277"/>
            <ac:spMk id="83" creationId="{00000000-0000-0000-0000-000000000000}"/>
          </ac:spMkLst>
        </pc:spChg>
        <pc:spChg chg="mod">
          <ac:chgData name="Riccardo Berta" userId="c8694f89-bba4-4576-b0a8-456619ca5a8c" providerId="ADAL" clId="{285D91C1-4BF4-0841-A283-B28F698AE366}" dt="2022-08-26T17:01:29.210" v="222" actId="20577"/>
          <ac:spMkLst>
            <pc:docMk/>
            <pc:sldMk cId="1388305878" sldId="277"/>
            <ac:spMk id="84" creationId="{00000000-0000-0000-0000-000000000000}"/>
          </ac:spMkLst>
        </pc:spChg>
        <pc:picChg chg="add mod">
          <ac:chgData name="Riccardo Berta" userId="c8694f89-bba4-4576-b0a8-456619ca5a8c" providerId="ADAL" clId="{285D91C1-4BF4-0841-A283-B28F698AE366}" dt="2022-08-26T11:13:04.169" v="129" actId="1035"/>
          <ac:picMkLst>
            <pc:docMk/>
            <pc:sldMk cId="1388305878" sldId="277"/>
            <ac:picMk id="3" creationId="{94F1A503-7FFE-557A-BCB0-DC1D9F0CDB3C}"/>
          </ac:picMkLst>
        </pc:picChg>
        <pc:picChg chg="del">
          <ac:chgData name="Riccardo Berta" userId="c8694f89-bba4-4576-b0a8-456619ca5a8c" providerId="ADAL" clId="{285D91C1-4BF4-0841-A283-B28F698AE366}" dt="2022-08-26T11:06:59.121" v="7" actId="478"/>
          <ac:picMkLst>
            <pc:docMk/>
            <pc:sldMk cId="1388305878" sldId="277"/>
            <ac:picMk id="4" creationId="{B37C8976-E86A-4EAB-21EA-45CA6D160B6E}"/>
          </ac:picMkLst>
        </pc:picChg>
        <pc:picChg chg="add mod">
          <ac:chgData name="Riccardo Berta" userId="c8694f89-bba4-4576-b0a8-456619ca5a8c" providerId="ADAL" clId="{285D91C1-4BF4-0841-A283-B28F698AE366}" dt="2022-08-26T11:13:15.479" v="133" actId="1035"/>
          <ac:picMkLst>
            <pc:docMk/>
            <pc:sldMk cId="1388305878" sldId="277"/>
            <ac:picMk id="6" creationId="{55622F76-3F69-85DA-DB04-2F9FA718C471}"/>
          </ac:picMkLst>
        </pc:picChg>
      </pc:sldChg>
      <pc:sldChg chg="addSp delSp modSp add mod">
        <pc:chgData name="Riccardo Berta" userId="c8694f89-bba4-4576-b0a8-456619ca5a8c" providerId="ADAL" clId="{285D91C1-4BF4-0841-A283-B28F698AE366}" dt="2022-08-26T17:01:19.085" v="220" actId="1076"/>
        <pc:sldMkLst>
          <pc:docMk/>
          <pc:sldMk cId="2276488042" sldId="278"/>
        </pc:sldMkLst>
        <pc:spChg chg="mod">
          <ac:chgData name="Riccardo Berta" userId="c8694f89-bba4-4576-b0a8-456619ca5a8c" providerId="ADAL" clId="{285D91C1-4BF4-0841-A283-B28F698AE366}" dt="2022-08-26T11:13:29.102" v="137" actId="20577"/>
          <ac:spMkLst>
            <pc:docMk/>
            <pc:sldMk cId="2276488042" sldId="278"/>
            <ac:spMk id="83" creationId="{00000000-0000-0000-0000-000000000000}"/>
          </ac:spMkLst>
        </pc:spChg>
        <pc:spChg chg="mod">
          <ac:chgData name="Riccardo Berta" userId="c8694f89-bba4-4576-b0a8-456619ca5a8c" providerId="ADAL" clId="{285D91C1-4BF4-0841-A283-B28F698AE366}" dt="2022-08-26T11:21:06.057" v="217" actId="20577"/>
          <ac:spMkLst>
            <pc:docMk/>
            <pc:sldMk cId="2276488042" sldId="278"/>
            <ac:spMk id="84" creationId="{00000000-0000-0000-0000-000000000000}"/>
          </ac:spMkLst>
        </pc:spChg>
        <pc:picChg chg="del">
          <ac:chgData name="Riccardo Berta" userId="c8694f89-bba4-4576-b0a8-456619ca5a8c" providerId="ADAL" clId="{285D91C1-4BF4-0841-A283-B28F698AE366}" dt="2022-08-26T11:15:29.168" v="157" actId="478"/>
          <ac:picMkLst>
            <pc:docMk/>
            <pc:sldMk cId="2276488042" sldId="278"/>
            <ac:picMk id="3" creationId="{94F1A503-7FFE-557A-BCB0-DC1D9F0CDB3C}"/>
          </ac:picMkLst>
        </pc:picChg>
        <pc:picChg chg="add del mod">
          <ac:chgData name="Riccardo Berta" userId="c8694f89-bba4-4576-b0a8-456619ca5a8c" providerId="ADAL" clId="{285D91C1-4BF4-0841-A283-B28F698AE366}" dt="2022-08-26T11:17:51.407" v="196" actId="478"/>
          <ac:picMkLst>
            <pc:docMk/>
            <pc:sldMk cId="2276488042" sldId="278"/>
            <ac:picMk id="4" creationId="{60504E6C-6A9E-9C37-40B0-D19295DDEEC3}"/>
          </ac:picMkLst>
        </pc:picChg>
        <pc:picChg chg="del">
          <ac:chgData name="Riccardo Berta" userId="c8694f89-bba4-4576-b0a8-456619ca5a8c" providerId="ADAL" clId="{285D91C1-4BF4-0841-A283-B28F698AE366}" dt="2022-08-26T11:15:30.021" v="158" actId="478"/>
          <ac:picMkLst>
            <pc:docMk/>
            <pc:sldMk cId="2276488042" sldId="278"/>
            <ac:picMk id="6" creationId="{55622F76-3F69-85DA-DB04-2F9FA718C471}"/>
          </ac:picMkLst>
        </pc:picChg>
        <pc:picChg chg="add mod">
          <ac:chgData name="Riccardo Berta" userId="c8694f89-bba4-4576-b0a8-456619ca5a8c" providerId="ADAL" clId="{285D91C1-4BF4-0841-A283-B28F698AE366}" dt="2022-08-26T17:01:19.085" v="220" actId="1076"/>
          <ac:picMkLst>
            <pc:docMk/>
            <pc:sldMk cId="2276488042" sldId="278"/>
            <ac:picMk id="7" creationId="{12A38CB3-9C82-D386-6AEC-F799DFDA4DBA}"/>
          </ac:picMkLst>
        </pc:picChg>
      </pc:sldChg>
    </pc:docChg>
  </pc:docChgLst>
  <pc:docChgLst>
    <pc:chgData name="Riccardo Berta" userId="c8694f89-bba4-4576-b0a8-456619ca5a8c" providerId="ADAL" clId="{35C5D11B-424E-5B41-A9C4-509DD0A59BFD}"/>
    <pc:docChg chg="custSel delSld modSld sldOrd">
      <pc:chgData name="Riccardo Berta" userId="c8694f89-bba4-4576-b0a8-456619ca5a8c" providerId="ADAL" clId="{35C5D11B-424E-5B41-A9C4-509DD0A59BFD}" dt="2022-04-01T12:12:56.906" v="135" actId="20577"/>
      <pc:docMkLst>
        <pc:docMk/>
      </pc:docMkLst>
      <pc:sldChg chg="modSp">
        <pc:chgData name="Riccardo Berta" userId="c8694f89-bba4-4576-b0a8-456619ca5a8c" providerId="ADAL" clId="{35C5D11B-424E-5B41-A9C4-509DD0A59BFD}" dt="2022-03-22T07:34:03.014" v="5"/>
        <pc:sldMkLst>
          <pc:docMk/>
          <pc:sldMk cId="0" sldId="257"/>
        </pc:sldMkLst>
        <pc:picChg chg="mod">
          <ac:chgData name="Riccardo Berta" userId="c8694f89-bba4-4576-b0a8-456619ca5a8c" providerId="ADAL" clId="{35C5D11B-424E-5B41-A9C4-509DD0A59BFD}" dt="2022-03-22T07:34:03.014" v="5"/>
          <ac:picMkLst>
            <pc:docMk/>
            <pc:sldMk cId="0" sldId="257"/>
            <ac:picMk id="85" creationId="{00000000-0000-0000-0000-000000000000}"/>
          </ac:picMkLst>
        </pc:picChg>
      </pc:sldChg>
      <pc:sldChg chg="modSp">
        <pc:chgData name="Riccardo Berta" userId="c8694f89-bba4-4576-b0a8-456619ca5a8c" providerId="ADAL" clId="{35C5D11B-424E-5B41-A9C4-509DD0A59BFD}" dt="2022-03-22T07:34:23.187" v="6"/>
        <pc:sldMkLst>
          <pc:docMk/>
          <pc:sldMk cId="1899110855" sldId="258"/>
        </pc:sldMkLst>
        <pc:picChg chg="mod">
          <ac:chgData name="Riccardo Berta" userId="c8694f89-bba4-4576-b0a8-456619ca5a8c" providerId="ADAL" clId="{35C5D11B-424E-5B41-A9C4-509DD0A59BFD}" dt="2022-03-22T07:34:23.187" v="6"/>
          <ac:picMkLst>
            <pc:docMk/>
            <pc:sldMk cId="1899110855" sldId="258"/>
            <ac:picMk id="92" creationId="{00000000-0000-0000-0000-000000000000}"/>
          </ac:picMkLst>
        </pc:picChg>
      </pc:sldChg>
      <pc:sldChg chg="modSp">
        <pc:chgData name="Riccardo Berta" userId="c8694f89-bba4-4576-b0a8-456619ca5a8c" providerId="ADAL" clId="{35C5D11B-424E-5B41-A9C4-509DD0A59BFD}" dt="2022-03-22T07:39:20.191" v="16"/>
        <pc:sldMkLst>
          <pc:docMk/>
          <pc:sldMk cId="3018556184" sldId="259"/>
        </pc:sldMkLst>
        <pc:picChg chg="mod">
          <ac:chgData name="Riccardo Berta" userId="c8694f89-bba4-4576-b0a8-456619ca5a8c" providerId="ADAL" clId="{35C5D11B-424E-5B41-A9C4-509DD0A59BFD}" dt="2022-03-22T07:38:22.524" v="12"/>
          <ac:picMkLst>
            <pc:docMk/>
            <pc:sldMk cId="3018556184" sldId="259"/>
            <ac:picMk id="99" creationId="{00000000-0000-0000-0000-000000000000}"/>
          </ac:picMkLst>
        </pc:picChg>
        <pc:picChg chg="mod">
          <ac:chgData name="Riccardo Berta" userId="c8694f89-bba4-4576-b0a8-456619ca5a8c" providerId="ADAL" clId="{35C5D11B-424E-5B41-A9C4-509DD0A59BFD}" dt="2022-03-22T07:38:34.539" v="13"/>
          <ac:picMkLst>
            <pc:docMk/>
            <pc:sldMk cId="3018556184" sldId="259"/>
            <ac:picMk id="100" creationId="{00000000-0000-0000-0000-000000000000}"/>
          </ac:picMkLst>
        </pc:picChg>
        <pc:picChg chg="mod">
          <ac:chgData name="Riccardo Berta" userId="c8694f89-bba4-4576-b0a8-456619ca5a8c" providerId="ADAL" clId="{35C5D11B-424E-5B41-A9C4-509DD0A59BFD}" dt="2022-03-22T07:38:47.480" v="14"/>
          <ac:picMkLst>
            <pc:docMk/>
            <pc:sldMk cId="3018556184" sldId="259"/>
            <ac:picMk id="101" creationId="{00000000-0000-0000-0000-000000000000}"/>
          </ac:picMkLst>
        </pc:picChg>
        <pc:picChg chg="mod">
          <ac:chgData name="Riccardo Berta" userId="c8694f89-bba4-4576-b0a8-456619ca5a8c" providerId="ADAL" clId="{35C5D11B-424E-5B41-A9C4-509DD0A59BFD}" dt="2022-03-22T07:38:59.538" v="15"/>
          <ac:picMkLst>
            <pc:docMk/>
            <pc:sldMk cId="3018556184" sldId="259"/>
            <ac:picMk id="102" creationId="{00000000-0000-0000-0000-000000000000}"/>
          </ac:picMkLst>
        </pc:picChg>
        <pc:picChg chg="mod">
          <ac:chgData name="Riccardo Berta" userId="c8694f89-bba4-4576-b0a8-456619ca5a8c" providerId="ADAL" clId="{35C5D11B-424E-5B41-A9C4-509DD0A59BFD}" dt="2022-03-22T07:39:20.191" v="16"/>
          <ac:picMkLst>
            <pc:docMk/>
            <pc:sldMk cId="3018556184" sldId="259"/>
            <ac:picMk id="103" creationId="{00000000-0000-0000-0000-000000000000}"/>
          </ac:picMkLst>
        </pc:picChg>
      </pc:sldChg>
      <pc:sldChg chg="modSp mod">
        <pc:chgData name="Riccardo Berta" userId="c8694f89-bba4-4576-b0a8-456619ca5a8c" providerId="ADAL" clId="{35C5D11B-424E-5B41-A9C4-509DD0A59BFD}" dt="2022-03-23T07:58:19.601" v="41" actId="20577"/>
        <pc:sldMkLst>
          <pc:docMk/>
          <pc:sldMk cId="1104208334" sldId="260"/>
        </pc:sldMkLst>
        <pc:spChg chg="mod">
          <ac:chgData name="Riccardo Berta" userId="c8694f89-bba4-4576-b0a8-456619ca5a8c" providerId="ADAL" clId="{35C5D11B-424E-5B41-A9C4-509DD0A59BFD}" dt="2022-03-23T07:58:19.601" v="41" actId="20577"/>
          <ac:spMkLst>
            <pc:docMk/>
            <pc:sldMk cId="1104208334" sldId="260"/>
            <ac:spMk id="109" creationId="{00000000-0000-0000-0000-000000000000}"/>
          </ac:spMkLst>
        </pc:spChg>
        <pc:picChg chg="mod">
          <ac:chgData name="Riccardo Berta" userId="c8694f89-bba4-4576-b0a8-456619ca5a8c" providerId="ADAL" clId="{35C5D11B-424E-5B41-A9C4-509DD0A59BFD}" dt="2022-03-22T07:40:02.780" v="18"/>
          <ac:picMkLst>
            <pc:docMk/>
            <pc:sldMk cId="1104208334" sldId="260"/>
            <ac:picMk id="110" creationId="{00000000-0000-0000-0000-000000000000}"/>
          </ac:picMkLst>
        </pc:picChg>
        <pc:picChg chg="mod">
          <ac:chgData name="Riccardo Berta" userId="c8694f89-bba4-4576-b0a8-456619ca5a8c" providerId="ADAL" clId="{35C5D11B-424E-5B41-A9C4-509DD0A59BFD}" dt="2022-03-22T07:39:46.143" v="17"/>
          <ac:picMkLst>
            <pc:docMk/>
            <pc:sldMk cId="1104208334" sldId="260"/>
            <ac:picMk id="111" creationId="{00000000-0000-0000-0000-000000000000}"/>
          </ac:picMkLst>
        </pc:picChg>
      </pc:sldChg>
      <pc:sldChg chg="modSp">
        <pc:chgData name="Riccardo Berta" userId="c8694f89-bba4-4576-b0a8-456619ca5a8c" providerId="ADAL" clId="{35C5D11B-424E-5B41-A9C4-509DD0A59BFD}" dt="2022-03-22T07:42:45.729" v="19"/>
        <pc:sldMkLst>
          <pc:docMk/>
          <pc:sldMk cId="1290395919" sldId="261"/>
        </pc:sldMkLst>
        <pc:picChg chg="mod">
          <ac:chgData name="Riccardo Berta" userId="c8694f89-bba4-4576-b0a8-456619ca5a8c" providerId="ADAL" clId="{35C5D11B-424E-5B41-A9C4-509DD0A59BFD}" dt="2022-03-22T07:42:45.729" v="19"/>
          <ac:picMkLst>
            <pc:docMk/>
            <pc:sldMk cId="1290395919" sldId="261"/>
            <ac:picMk id="119" creationId="{00000000-0000-0000-0000-000000000000}"/>
          </ac:picMkLst>
        </pc:picChg>
      </pc:sldChg>
      <pc:sldChg chg="modSp mod modNotes">
        <pc:chgData name="Riccardo Berta" userId="c8694f89-bba4-4576-b0a8-456619ca5a8c" providerId="ADAL" clId="{35C5D11B-424E-5B41-A9C4-509DD0A59BFD}" dt="2022-03-25T14:38:53.205" v="88" actId="20577"/>
        <pc:sldMkLst>
          <pc:docMk/>
          <pc:sldMk cId="4130549615" sldId="262"/>
        </pc:sldMkLst>
        <pc:spChg chg="mod">
          <ac:chgData name="Riccardo Berta" userId="c8694f89-bba4-4576-b0a8-456619ca5a8c" providerId="ADAL" clId="{35C5D11B-424E-5B41-A9C4-509DD0A59BFD}" dt="2022-03-25T14:38:53.205" v="88" actId="20577"/>
          <ac:spMkLst>
            <pc:docMk/>
            <pc:sldMk cId="4130549615" sldId="262"/>
            <ac:spMk id="125" creationId="{00000000-0000-0000-0000-000000000000}"/>
          </ac:spMkLst>
        </pc:spChg>
        <pc:picChg chg="mod">
          <ac:chgData name="Riccardo Berta" userId="c8694f89-bba4-4576-b0a8-456619ca5a8c" providerId="ADAL" clId="{35C5D11B-424E-5B41-A9C4-509DD0A59BFD}" dt="2022-03-22T07:43:02.767" v="20"/>
          <ac:picMkLst>
            <pc:docMk/>
            <pc:sldMk cId="4130549615" sldId="262"/>
            <ac:picMk id="126" creationId="{00000000-0000-0000-0000-000000000000}"/>
          </ac:picMkLst>
        </pc:picChg>
      </pc:sldChg>
      <pc:sldChg chg="modSp">
        <pc:chgData name="Riccardo Berta" userId="c8694f89-bba4-4576-b0a8-456619ca5a8c" providerId="ADAL" clId="{35C5D11B-424E-5B41-A9C4-509DD0A59BFD}" dt="2022-03-22T07:43:16.691" v="21"/>
        <pc:sldMkLst>
          <pc:docMk/>
          <pc:sldMk cId="3102138681" sldId="263"/>
        </pc:sldMkLst>
        <pc:picChg chg="mod">
          <ac:chgData name="Riccardo Berta" userId="c8694f89-bba4-4576-b0a8-456619ca5a8c" providerId="ADAL" clId="{35C5D11B-424E-5B41-A9C4-509DD0A59BFD}" dt="2022-03-22T07:43:16.691" v="21"/>
          <ac:picMkLst>
            <pc:docMk/>
            <pc:sldMk cId="3102138681" sldId="263"/>
            <ac:picMk id="133" creationId="{00000000-0000-0000-0000-000000000000}"/>
          </ac:picMkLst>
        </pc:picChg>
      </pc:sldChg>
      <pc:sldChg chg="modSp mod">
        <pc:chgData name="Riccardo Berta" userId="c8694f89-bba4-4576-b0a8-456619ca5a8c" providerId="ADAL" clId="{35C5D11B-424E-5B41-A9C4-509DD0A59BFD}" dt="2022-03-25T15:16:54.434" v="126" actId="20577"/>
        <pc:sldMkLst>
          <pc:docMk/>
          <pc:sldMk cId="2113557187" sldId="264"/>
        </pc:sldMkLst>
        <pc:spChg chg="mod">
          <ac:chgData name="Riccardo Berta" userId="c8694f89-bba4-4576-b0a8-456619ca5a8c" providerId="ADAL" clId="{35C5D11B-424E-5B41-A9C4-509DD0A59BFD}" dt="2022-03-25T15:16:54.434" v="126" actId="20577"/>
          <ac:spMkLst>
            <pc:docMk/>
            <pc:sldMk cId="2113557187" sldId="264"/>
            <ac:spMk id="139" creationId="{00000000-0000-0000-0000-000000000000}"/>
          </ac:spMkLst>
        </pc:spChg>
        <pc:picChg chg="mod">
          <ac:chgData name="Riccardo Berta" userId="c8694f89-bba4-4576-b0a8-456619ca5a8c" providerId="ADAL" clId="{35C5D11B-424E-5B41-A9C4-509DD0A59BFD}" dt="2022-03-22T07:43:33.267" v="22"/>
          <ac:picMkLst>
            <pc:docMk/>
            <pc:sldMk cId="2113557187" sldId="264"/>
            <ac:picMk id="141" creationId="{00000000-0000-0000-0000-000000000000}"/>
          </ac:picMkLst>
        </pc:picChg>
        <pc:picChg chg="mod">
          <ac:chgData name="Riccardo Berta" userId="c8694f89-bba4-4576-b0a8-456619ca5a8c" providerId="ADAL" clId="{35C5D11B-424E-5B41-A9C4-509DD0A59BFD}" dt="2022-03-22T07:43:50.362" v="23"/>
          <ac:picMkLst>
            <pc:docMk/>
            <pc:sldMk cId="2113557187" sldId="264"/>
            <ac:picMk id="142" creationId="{00000000-0000-0000-0000-000000000000}"/>
          </ac:picMkLst>
        </pc:picChg>
      </pc:sldChg>
      <pc:sldChg chg="modSp">
        <pc:chgData name="Riccardo Berta" userId="c8694f89-bba4-4576-b0a8-456619ca5a8c" providerId="ADAL" clId="{35C5D11B-424E-5B41-A9C4-509DD0A59BFD}" dt="2022-03-22T07:44:03.240" v="24"/>
        <pc:sldMkLst>
          <pc:docMk/>
          <pc:sldMk cId="2045385232" sldId="265"/>
        </pc:sldMkLst>
        <pc:picChg chg="mod">
          <ac:chgData name="Riccardo Berta" userId="c8694f89-bba4-4576-b0a8-456619ca5a8c" providerId="ADAL" clId="{35C5D11B-424E-5B41-A9C4-509DD0A59BFD}" dt="2022-03-22T07:44:03.240" v="24"/>
          <ac:picMkLst>
            <pc:docMk/>
            <pc:sldMk cId="2045385232" sldId="265"/>
            <ac:picMk id="149" creationId="{00000000-0000-0000-0000-000000000000}"/>
          </ac:picMkLst>
        </pc:picChg>
      </pc:sldChg>
      <pc:sldChg chg="modSp">
        <pc:chgData name="Riccardo Berta" userId="c8694f89-bba4-4576-b0a8-456619ca5a8c" providerId="ADAL" clId="{35C5D11B-424E-5B41-A9C4-509DD0A59BFD}" dt="2022-03-22T07:44:22.734" v="25"/>
        <pc:sldMkLst>
          <pc:docMk/>
          <pc:sldMk cId="4181844165" sldId="266"/>
        </pc:sldMkLst>
        <pc:picChg chg="mod">
          <ac:chgData name="Riccardo Berta" userId="c8694f89-bba4-4576-b0a8-456619ca5a8c" providerId="ADAL" clId="{35C5D11B-424E-5B41-A9C4-509DD0A59BFD}" dt="2022-03-22T07:44:22.734" v="25"/>
          <ac:picMkLst>
            <pc:docMk/>
            <pc:sldMk cId="4181844165" sldId="266"/>
            <ac:picMk id="156" creationId="{00000000-0000-0000-0000-000000000000}"/>
          </ac:picMkLst>
        </pc:picChg>
      </pc:sldChg>
      <pc:sldChg chg="modSp mod">
        <pc:chgData name="Riccardo Berta" userId="c8694f89-bba4-4576-b0a8-456619ca5a8c" providerId="ADAL" clId="{35C5D11B-424E-5B41-A9C4-509DD0A59BFD}" dt="2022-04-01T12:12:56.906" v="135" actId="20577"/>
        <pc:sldMkLst>
          <pc:docMk/>
          <pc:sldMk cId="216455838" sldId="267"/>
        </pc:sldMkLst>
        <pc:spChg chg="mod">
          <ac:chgData name="Riccardo Berta" userId="c8694f89-bba4-4576-b0a8-456619ca5a8c" providerId="ADAL" clId="{35C5D11B-424E-5B41-A9C4-509DD0A59BFD}" dt="2022-04-01T12:12:56.906" v="135" actId="20577"/>
          <ac:spMkLst>
            <pc:docMk/>
            <pc:sldMk cId="216455838" sldId="267"/>
            <ac:spMk id="162" creationId="{00000000-0000-0000-0000-000000000000}"/>
          </ac:spMkLst>
        </pc:spChg>
        <pc:picChg chg="mod">
          <ac:chgData name="Riccardo Berta" userId="c8694f89-bba4-4576-b0a8-456619ca5a8c" providerId="ADAL" clId="{35C5D11B-424E-5B41-A9C4-509DD0A59BFD}" dt="2022-03-22T07:44:34.392" v="26"/>
          <ac:picMkLst>
            <pc:docMk/>
            <pc:sldMk cId="216455838" sldId="267"/>
            <ac:picMk id="163" creationId="{00000000-0000-0000-0000-000000000000}"/>
          </ac:picMkLst>
        </pc:picChg>
      </pc:sldChg>
      <pc:sldChg chg="del">
        <pc:chgData name="Riccardo Berta" userId="c8694f89-bba4-4576-b0a8-456619ca5a8c" providerId="ADAL" clId="{35C5D11B-424E-5B41-A9C4-509DD0A59BFD}" dt="2022-03-22T07:29:13.529" v="3" actId="2696"/>
        <pc:sldMkLst>
          <pc:docMk/>
          <pc:sldMk cId="925286286" sldId="268"/>
        </pc:sldMkLst>
      </pc:sldChg>
      <pc:sldChg chg="modSp">
        <pc:chgData name="Riccardo Berta" userId="c8694f89-bba4-4576-b0a8-456619ca5a8c" providerId="ADAL" clId="{35C5D11B-424E-5B41-A9C4-509DD0A59BFD}" dt="2022-03-22T07:44:59.403" v="28"/>
        <pc:sldMkLst>
          <pc:docMk/>
          <pc:sldMk cId="3471997037" sldId="269"/>
        </pc:sldMkLst>
        <pc:picChg chg="mod">
          <ac:chgData name="Riccardo Berta" userId="c8694f89-bba4-4576-b0a8-456619ca5a8c" providerId="ADAL" clId="{35C5D11B-424E-5B41-A9C4-509DD0A59BFD}" dt="2022-03-22T07:44:47.754" v="27"/>
          <ac:picMkLst>
            <pc:docMk/>
            <pc:sldMk cId="3471997037" sldId="269"/>
            <ac:picMk id="176" creationId="{00000000-0000-0000-0000-000000000000}"/>
          </ac:picMkLst>
        </pc:picChg>
        <pc:picChg chg="mod">
          <ac:chgData name="Riccardo Berta" userId="c8694f89-bba4-4576-b0a8-456619ca5a8c" providerId="ADAL" clId="{35C5D11B-424E-5B41-A9C4-509DD0A59BFD}" dt="2022-03-22T07:44:59.403" v="28"/>
          <ac:picMkLst>
            <pc:docMk/>
            <pc:sldMk cId="3471997037" sldId="269"/>
            <ac:picMk id="177" creationId="{00000000-0000-0000-0000-000000000000}"/>
          </ac:picMkLst>
        </pc:picChg>
      </pc:sldChg>
      <pc:sldChg chg="modSp mod">
        <pc:chgData name="Riccardo Berta" userId="c8694f89-bba4-4576-b0a8-456619ca5a8c" providerId="ADAL" clId="{35C5D11B-424E-5B41-A9C4-509DD0A59BFD}" dt="2022-03-22T07:47:03.443" v="33"/>
        <pc:sldMkLst>
          <pc:docMk/>
          <pc:sldMk cId="3130917410" sldId="270"/>
        </pc:sldMkLst>
        <pc:picChg chg="mod">
          <ac:chgData name="Riccardo Berta" userId="c8694f89-bba4-4576-b0a8-456619ca5a8c" providerId="ADAL" clId="{35C5D11B-424E-5B41-A9C4-509DD0A59BFD}" dt="2022-03-22T07:46:52.226" v="32"/>
          <ac:picMkLst>
            <pc:docMk/>
            <pc:sldMk cId="3130917410" sldId="270"/>
            <ac:picMk id="184" creationId="{00000000-0000-0000-0000-000000000000}"/>
          </ac:picMkLst>
        </pc:picChg>
        <pc:picChg chg="mod">
          <ac:chgData name="Riccardo Berta" userId="c8694f89-bba4-4576-b0a8-456619ca5a8c" providerId="ADAL" clId="{35C5D11B-424E-5B41-A9C4-509DD0A59BFD}" dt="2022-03-22T07:47:03.443" v="33"/>
          <ac:picMkLst>
            <pc:docMk/>
            <pc:sldMk cId="3130917410" sldId="270"/>
            <ac:picMk id="185" creationId="{00000000-0000-0000-0000-000000000000}"/>
          </ac:picMkLst>
        </pc:picChg>
      </pc:sldChg>
      <pc:sldChg chg="modSp mod">
        <pc:chgData name="Riccardo Berta" userId="c8694f89-bba4-4576-b0a8-456619ca5a8c" providerId="ADAL" clId="{35C5D11B-424E-5B41-A9C4-509DD0A59BFD}" dt="2022-03-22T07:47:51.976" v="38"/>
        <pc:sldMkLst>
          <pc:docMk/>
          <pc:sldMk cId="2266699268" sldId="271"/>
        </pc:sldMkLst>
        <pc:picChg chg="mod">
          <ac:chgData name="Riccardo Berta" userId="c8694f89-bba4-4576-b0a8-456619ca5a8c" providerId="ADAL" clId="{35C5D11B-424E-5B41-A9C4-509DD0A59BFD}" dt="2022-03-22T07:47:14.728" v="34"/>
          <ac:picMkLst>
            <pc:docMk/>
            <pc:sldMk cId="2266699268" sldId="271"/>
            <ac:picMk id="193" creationId="{00000000-0000-0000-0000-000000000000}"/>
          </ac:picMkLst>
        </pc:picChg>
        <pc:picChg chg="mod">
          <ac:chgData name="Riccardo Berta" userId="c8694f89-bba4-4576-b0a8-456619ca5a8c" providerId="ADAL" clId="{35C5D11B-424E-5B41-A9C4-509DD0A59BFD}" dt="2022-03-22T07:47:31.485" v="36"/>
          <ac:picMkLst>
            <pc:docMk/>
            <pc:sldMk cId="2266699268" sldId="271"/>
            <ac:picMk id="194" creationId="{00000000-0000-0000-0000-000000000000}"/>
          </ac:picMkLst>
        </pc:picChg>
        <pc:picChg chg="mod">
          <ac:chgData name="Riccardo Berta" userId="c8694f89-bba4-4576-b0a8-456619ca5a8c" providerId="ADAL" clId="{35C5D11B-424E-5B41-A9C4-509DD0A59BFD}" dt="2022-03-22T07:47:51.976" v="38"/>
          <ac:picMkLst>
            <pc:docMk/>
            <pc:sldMk cId="2266699268" sldId="271"/>
            <ac:picMk id="195" creationId="{00000000-0000-0000-0000-000000000000}"/>
          </ac:picMkLst>
        </pc:picChg>
      </pc:sldChg>
      <pc:sldChg chg="modSp mod ord">
        <pc:chgData name="Riccardo Berta" userId="c8694f89-bba4-4576-b0a8-456619ca5a8c" providerId="ADAL" clId="{35C5D11B-424E-5B41-A9C4-509DD0A59BFD}" dt="2022-03-22T07:29:04.952" v="2"/>
        <pc:sldMkLst>
          <pc:docMk/>
          <pc:sldMk cId="993270251" sldId="272"/>
        </pc:sldMkLst>
        <pc:spChg chg="mod">
          <ac:chgData name="Riccardo Berta" userId="c8694f89-bba4-4576-b0a8-456619ca5a8c" providerId="ADAL" clId="{35C5D11B-424E-5B41-A9C4-509DD0A59BFD}" dt="2022-03-22T07:29:04.952" v="2"/>
          <ac:spMkLst>
            <pc:docMk/>
            <pc:sldMk cId="993270251" sldId="272"/>
            <ac:spMk id="201" creationId="{00000000-0000-0000-0000-000000000000}"/>
          </ac:spMkLst>
        </pc:spChg>
      </pc:sldChg>
      <pc:sldChg chg="modSp">
        <pc:chgData name="Riccardo Berta" userId="c8694f89-bba4-4576-b0a8-456619ca5a8c" providerId="ADAL" clId="{35C5D11B-424E-5B41-A9C4-509DD0A59BFD}" dt="2022-03-22T07:48:04.230" v="39"/>
        <pc:sldMkLst>
          <pc:docMk/>
          <pc:sldMk cId="3843819371" sldId="273"/>
        </pc:sldMkLst>
        <pc:picChg chg="mod">
          <ac:chgData name="Riccardo Berta" userId="c8694f89-bba4-4576-b0a8-456619ca5a8c" providerId="ADAL" clId="{35C5D11B-424E-5B41-A9C4-509DD0A59BFD}" dt="2022-03-22T07:48:04.230" v="39"/>
          <ac:picMkLst>
            <pc:docMk/>
            <pc:sldMk cId="3843819371" sldId="273"/>
            <ac:picMk id="210" creationId="{00000000-0000-0000-0000-000000000000}"/>
          </ac:picMkLst>
        </pc:picChg>
      </pc:sldChg>
      <pc:sldChg chg="modSp">
        <pc:chgData name="Riccardo Berta" userId="c8694f89-bba4-4576-b0a8-456619ca5a8c" providerId="ADAL" clId="{35C5D11B-424E-5B41-A9C4-509DD0A59BFD}" dt="2022-03-22T07:48:21.111" v="40"/>
        <pc:sldMkLst>
          <pc:docMk/>
          <pc:sldMk cId="284781631" sldId="275"/>
        </pc:sldMkLst>
        <pc:picChg chg="mod">
          <ac:chgData name="Riccardo Berta" userId="c8694f89-bba4-4576-b0a8-456619ca5a8c" providerId="ADAL" clId="{35C5D11B-424E-5B41-A9C4-509DD0A59BFD}" dt="2022-03-22T07:48:21.111" v="40"/>
          <ac:picMkLst>
            <pc:docMk/>
            <pc:sldMk cId="284781631" sldId="275"/>
            <ac:picMk id="224" creationId="{00000000-0000-0000-0000-000000000000}"/>
          </ac:picMkLst>
        </pc:picChg>
      </pc:sldChg>
    </pc:docChg>
  </pc:docChgLst>
  <pc:docChgLst>
    <pc:chgData name="Riccardo Berta" userId="c8694f89-bba4-4576-b0a8-456619ca5a8c" providerId="ADAL" clId="{89457721-8AF9-BB44-BAF2-46F7B0D7D7E8}"/>
    <pc:docChg chg="custSel addSld delSld modSld">
      <pc:chgData name="Riccardo Berta" userId="c8694f89-bba4-4576-b0a8-456619ca5a8c" providerId="ADAL" clId="{89457721-8AF9-BB44-BAF2-46F7B0D7D7E8}" dt="2022-08-30T09:55:24.863" v="44" actId="20577"/>
      <pc:docMkLst>
        <pc:docMk/>
      </pc:docMkLst>
      <pc:sldChg chg="modSp mod">
        <pc:chgData name="Riccardo Berta" userId="c8694f89-bba4-4576-b0a8-456619ca5a8c" providerId="ADAL" clId="{89457721-8AF9-BB44-BAF2-46F7B0D7D7E8}" dt="2022-08-30T09:54:06.379" v="7" actId="20577"/>
        <pc:sldMkLst>
          <pc:docMk/>
          <pc:sldMk cId="0" sldId="256"/>
        </pc:sldMkLst>
        <pc:spChg chg="mod">
          <ac:chgData name="Riccardo Berta" userId="c8694f89-bba4-4576-b0a8-456619ca5a8c" providerId="ADAL" clId="{89457721-8AF9-BB44-BAF2-46F7B0D7D7E8}" dt="2022-08-30T09:54:06.379" v="7" actId="20577"/>
          <ac:spMkLst>
            <pc:docMk/>
            <pc:sldMk cId="0" sldId="256"/>
            <ac:spMk id="62" creationId="{00000000-0000-0000-0000-000000000000}"/>
          </ac:spMkLst>
        </pc:spChg>
      </pc:sldChg>
      <pc:sldChg chg="delSp modSp mod">
        <pc:chgData name="Riccardo Berta" userId="c8694f89-bba4-4576-b0a8-456619ca5a8c" providerId="ADAL" clId="{89457721-8AF9-BB44-BAF2-46F7B0D7D7E8}" dt="2022-08-30T09:54:23.221" v="18" actId="478"/>
        <pc:sldMkLst>
          <pc:docMk/>
          <pc:sldMk cId="0" sldId="257"/>
        </pc:sldMkLst>
        <pc:spChg chg="mod">
          <ac:chgData name="Riccardo Berta" userId="c8694f89-bba4-4576-b0a8-456619ca5a8c" providerId="ADAL" clId="{89457721-8AF9-BB44-BAF2-46F7B0D7D7E8}" dt="2022-08-30T09:54:14.367" v="13" actId="20577"/>
          <ac:spMkLst>
            <pc:docMk/>
            <pc:sldMk cId="0" sldId="257"/>
            <ac:spMk id="83" creationId="{00000000-0000-0000-0000-000000000000}"/>
          </ac:spMkLst>
        </pc:spChg>
        <pc:spChg chg="mod">
          <ac:chgData name="Riccardo Berta" userId="c8694f89-bba4-4576-b0a8-456619ca5a8c" providerId="ADAL" clId="{89457721-8AF9-BB44-BAF2-46F7B0D7D7E8}" dt="2022-08-30T09:54:19.217" v="17" actId="20577"/>
          <ac:spMkLst>
            <pc:docMk/>
            <pc:sldMk cId="0" sldId="257"/>
            <ac:spMk id="84" creationId="{00000000-0000-0000-0000-000000000000}"/>
          </ac:spMkLst>
        </pc:spChg>
        <pc:picChg chg="del">
          <ac:chgData name="Riccardo Berta" userId="c8694f89-bba4-4576-b0a8-456619ca5a8c" providerId="ADAL" clId="{89457721-8AF9-BB44-BAF2-46F7B0D7D7E8}" dt="2022-08-30T09:54:23.221" v="18" actId="478"/>
          <ac:picMkLst>
            <pc:docMk/>
            <pc:sldMk cId="0" sldId="257"/>
            <ac:picMk id="3" creationId="{EE0D0F3E-A843-92E5-ABBC-F41E3CA3C922}"/>
          </ac:picMkLst>
        </pc:picChg>
        <pc:picChg chg="del">
          <ac:chgData name="Riccardo Berta" userId="c8694f89-bba4-4576-b0a8-456619ca5a8c" providerId="ADAL" clId="{89457721-8AF9-BB44-BAF2-46F7B0D7D7E8}" dt="2022-08-30T09:54:16.325" v="14" actId="478"/>
          <ac:picMkLst>
            <pc:docMk/>
            <pc:sldMk cId="0" sldId="257"/>
            <ac:picMk id="5" creationId="{692F2B73-F6B6-F2AC-BB2A-2B1020944694}"/>
          </ac:picMkLst>
        </pc:picChg>
      </pc:sldChg>
      <pc:sldChg chg="modSp mod">
        <pc:chgData name="Riccardo Berta" userId="c8694f89-bba4-4576-b0a8-456619ca5a8c" providerId="ADAL" clId="{89457721-8AF9-BB44-BAF2-46F7B0D7D7E8}" dt="2022-08-30T09:54:11.362" v="10" actId="20577"/>
        <pc:sldMkLst>
          <pc:docMk/>
          <pc:sldMk cId="3018556184" sldId="259"/>
        </pc:sldMkLst>
        <pc:spChg chg="mod">
          <ac:chgData name="Riccardo Berta" userId="c8694f89-bba4-4576-b0a8-456619ca5a8c" providerId="ADAL" clId="{89457721-8AF9-BB44-BAF2-46F7B0D7D7E8}" dt="2022-08-30T09:54:11.362" v="10" actId="20577"/>
          <ac:spMkLst>
            <pc:docMk/>
            <pc:sldMk cId="3018556184" sldId="259"/>
            <ac:spMk id="3" creationId="{38BFAA1C-1163-169B-2D77-6FEF73CC8512}"/>
          </ac:spMkLst>
        </pc:spChg>
      </pc:sldChg>
      <pc:sldChg chg="add">
        <pc:chgData name="Riccardo Berta" userId="c8694f89-bba4-4576-b0a8-456619ca5a8c" providerId="ADAL" clId="{89457721-8AF9-BB44-BAF2-46F7B0D7D7E8}" dt="2022-08-30T09:54:31.238" v="24"/>
        <pc:sldMkLst>
          <pc:docMk/>
          <pc:sldMk cId="3239712184" sldId="260"/>
        </pc:sldMkLst>
      </pc:sldChg>
      <pc:sldChg chg="del">
        <pc:chgData name="Riccardo Berta" userId="c8694f89-bba4-4576-b0a8-456619ca5a8c" providerId="ADAL" clId="{89457721-8AF9-BB44-BAF2-46F7B0D7D7E8}" dt="2022-08-30T09:54:26.068" v="19" actId="2696"/>
        <pc:sldMkLst>
          <pc:docMk/>
          <pc:sldMk cId="3692252167" sldId="260"/>
        </pc:sldMkLst>
      </pc:sldChg>
      <pc:sldChg chg="add">
        <pc:chgData name="Riccardo Berta" userId="c8694f89-bba4-4576-b0a8-456619ca5a8c" providerId="ADAL" clId="{89457721-8AF9-BB44-BAF2-46F7B0D7D7E8}" dt="2022-08-30T09:54:32.176" v="25"/>
        <pc:sldMkLst>
          <pc:docMk/>
          <pc:sldMk cId="723946338" sldId="261"/>
        </pc:sldMkLst>
      </pc:sldChg>
      <pc:sldChg chg="del">
        <pc:chgData name="Riccardo Berta" userId="c8694f89-bba4-4576-b0a8-456619ca5a8c" providerId="ADAL" clId="{89457721-8AF9-BB44-BAF2-46F7B0D7D7E8}" dt="2022-08-30T09:54:26.532" v="20" actId="2696"/>
        <pc:sldMkLst>
          <pc:docMk/>
          <pc:sldMk cId="846979211" sldId="261"/>
        </pc:sldMkLst>
      </pc:sldChg>
      <pc:sldChg chg="del">
        <pc:chgData name="Riccardo Berta" userId="c8694f89-bba4-4576-b0a8-456619ca5a8c" providerId="ADAL" clId="{89457721-8AF9-BB44-BAF2-46F7B0D7D7E8}" dt="2022-08-30T09:54:26.938" v="21" actId="2696"/>
        <pc:sldMkLst>
          <pc:docMk/>
          <pc:sldMk cId="447929702" sldId="262"/>
        </pc:sldMkLst>
      </pc:sldChg>
      <pc:sldChg chg="add">
        <pc:chgData name="Riccardo Berta" userId="c8694f89-bba4-4576-b0a8-456619ca5a8c" providerId="ADAL" clId="{89457721-8AF9-BB44-BAF2-46F7B0D7D7E8}" dt="2022-08-30T09:54:33.167" v="26"/>
        <pc:sldMkLst>
          <pc:docMk/>
          <pc:sldMk cId="1167696200" sldId="262"/>
        </pc:sldMkLst>
      </pc:sldChg>
      <pc:sldChg chg="del">
        <pc:chgData name="Riccardo Berta" userId="c8694f89-bba4-4576-b0a8-456619ca5a8c" providerId="ADAL" clId="{89457721-8AF9-BB44-BAF2-46F7B0D7D7E8}" dt="2022-08-30T09:54:27.400" v="22" actId="2696"/>
        <pc:sldMkLst>
          <pc:docMk/>
          <pc:sldMk cId="11402927" sldId="263"/>
        </pc:sldMkLst>
      </pc:sldChg>
      <pc:sldChg chg="modSp add mod">
        <pc:chgData name="Riccardo Berta" userId="c8694f89-bba4-4576-b0a8-456619ca5a8c" providerId="ADAL" clId="{89457721-8AF9-BB44-BAF2-46F7B0D7D7E8}" dt="2022-08-30T09:55:24.863" v="44" actId="20577"/>
        <pc:sldMkLst>
          <pc:docMk/>
          <pc:sldMk cId="1817587258" sldId="263"/>
        </pc:sldMkLst>
        <pc:spChg chg="mod">
          <ac:chgData name="Riccardo Berta" userId="c8694f89-bba4-4576-b0a8-456619ca5a8c" providerId="ADAL" clId="{89457721-8AF9-BB44-BAF2-46F7B0D7D7E8}" dt="2022-08-30T09:54:51.021" v="28"/>
          <ac:spMkLst>
            <pc:docMk/>
            <pc:sldMk cId="1817587258" sldId="263"/>
            <ac:spMk id="83" creationId="{00000000-0000-0000-0000-000000000000}"/>
          </ac:spMkLst>
        </pc:spChg>
        <pc:spChg chg="mod">
          <ac:chgData name="Riccardo Berta" userId="c8694f89-bba4-4576-b0a8-456619ca5a8c" providerId="ADAL" clId="{89457721-8AF9-BB44-BAF2-46F7B0D7D7E8}" dt="2022-08-30T09:55:24.863" v="44" actId="20577"/>
          <ac:spMkLst>
            <pc:docMk/>
            <pc:sldMk cId="1817587258" sldId="263"/>
            <ac:spMk id="84" creationId="{00000000-0000-0000-0000-000000000000}"/>
          </ac:spMkLst>
        </pc:spChg>
      </pc:sldChg>
      <pc:sldChg chg="del">
        <pc:chgData name="Riccardo Berta" userId="c8694f89-bba4-4576-b0a8-456619ca5a8c" providerId="ADAL" clId="{89457721-8AF9-BB44-BAF2-46F7B0D7D7E8}" dt="2022-08-30T09:54:27.959" v="23" actId="2696"/>
        <pc:sldMkLst>
          <pc:docMk/>
          <pc:sldMk cId="2794482370" sldId="264"/>
        </pc:sldMkLst>
      </pc:sldChg>
    </pc:docChg>
  </pc:docChgLst>
  <pc:docChgLst>
    <pc:chgData name="Riccardo Berta" userId="c8694f89-bba4-4576-b0a8-456619ca5a8c" providerId="ADAL" clId="{3BE5F907-C8AD-664D-9A34-9A4BFD79485C}"/>
    <pc:docChg chg="undo custSel addSld delSld modSld">
      <pc:chgData name="Riccardo Berta" userId="c8694f89-bba4-4576-b0a8-456619ca5a8c" providerId="ADAL" clId="{3BE5F907-C8AD-664D-9A34-9A4BFD79485C}" dt="2022-10-18T15:34:51.976" v="313"/>
      <pc:docMkLst>
        <pc:docMk/>
      </pc:docMkLst>
      <pc:sldChg chg="modSp mod">
        <pc:chgData name="Riccardo Berta" userId="c8694f89-bba4-4576-b0a8-456619ca5a8c" providerId="ADAL" clId="{3BE5F907-C8AD-664D-9A34-9A4BFD79485C}" dt="2022-10-18T15:19:54.397" v="34"/>
        <pc:sldMkLst>
          <pc:docMk/>
          <pc:sldMk cId="3018556184" sldId="259"/>
        </pc:sldMkLst>
        <pc:spChg chg="mod">
          <ac:chgData name="Riccardo Berta" userId="c8694f89-bba4-4576-b0a8-456619ca5a8c" providerId="ADAL" clId="{3BE5F907-C8AD-664D-9A34-9A4BFD79485C}" dt="2022-10-18T15:19:54.397" v="34"/>
          <ac:spMkLst>
            <pc:docMk/>
            <pc:sldMk cId="3018556184" sldId="259"/>
            <ac:spMk id="3" creationId="{38BFAA1C-1163-169B-2D77-6FEF73CC8512}"/>
          </ac:spMkLst>
        </pc:spChg>
      </pc:sldChg>
      <pc:sldChg chg="del">
        <pc:chgData name="Riccardo Berta" userId="c8694f89-bba4-4576-b0a8-456619ca5a8c" providerId="ADAL" clId="{3BE5F907-C8AD-664D-9A34-9A4BFD79485C}" dt="2022-10-18T15:19:25.710" v="0" actId="2696"/>
        <pc:sldMkLst>
          <pc:docMk/>
          <pc:sldMk cId="4009627132" sldId="270"/>
        </pc:sldMkLst>
      </pc:sldChg>
      <pc:sldChg chg="modSp mod">
        <pc:chgData name="Riccardo Berta" userId="c8694f89-bba4-4576-b0a8-456619ca5a8c" providerId="ADAL" clId="{3BE5F907-C8AD-664D-9A34-9A4BFD79485C}" dt="2022-10-18T15:21:31.217" v="57" actId="21"/>
        <pc:sldMkLst>
          <pc:docMk/>
          <pc:sldMk cId="0" sldId="271"/>
        </pc:sldMkLst>
        <pc:spChg chg="mod">
          <ac:chgData name="Riccardo Berta" userId="c8694f89-bba4-4576-b0a8-456619ca5a8c" providerId="ADAL" clId="{3BE5F907-C8AD-664D-9A34-9A4BFD79485C}" dt="2022-10-18T15:19:38.783" v="28" actId="20577"/>
          <ac:spMkLst>
            <pc:docMk/>
            <pc:sldMk cId="0" sldId="271"/>
            <ac:spMk id="83" creationId="{00000000-0000-0000-0000-000000000000}"/>
          </ac:spMkLst>
        </pc:spChg>
        <pc:spChg chg="mod">
          <ac:chgData name="Riccardo Berta" userId="c8694f89-bba4-4576-b0a8-456619ca5a8c" providerId="ADAL" clId="{3BE5F907-C8AD-664D-9A34-9A4BFD79485C}" dt="2022-10-18T15:21:31.217" v="57" actId="21"/>
          <ac:spMkLst>
            <pc:docMk/>
            <pc:sldMk cId="0" sldId="271"/>
            <ac:spMk id="84" creationId="{00000000-0000-0000-0000-000000000000}"/>
          </ac:spMkLst>
        </pc:spChg>
      </pc:sldChg>
      <pc:sldChg chg="modSp mod">
        <pc:chgData name="Riccardo Berta" userId="c8694f89-bba4-4576-b0a8-456619ca5a8c" providerId="ADAL" clId="{3BE5F907-C8AD-664D-9A34-9A4BFD79485C}" dt="2022-10-18T15:21:30.609" v="56" actId="20577"/>
        <pc:sldMkLst>
          <pc:docMk/>
          <pc:sldMk cId="1745368266" sldId="272"/>
        </pc:sldMkLst>
        <pc:spChg chg="mod">
          <ac:chgData name="Riccardo Berta" userId="c8694f89-bba4-4576-b0a8-456619ca5a8c" providerId="ADAL" clId="{3BE5F907-C8AD-664D-9A34-9A4BFD79485C}" dt="2022-10-18T15:19:49.014" v="32" actId="20577"/>
          <ac:spMkLst>
            <pc:docMk/>
            <pc:sldMk cId="1745368266" sldId="272"/>
            <ac:spMk id="83" creationId="{00000000-0000-0000-0000-000000000000}"/>
          </ac:spMkLst>
        </pc:spChg>
        <pc:spChg chg="mod">
          <ac:chgData name="Riccardo Berta" userId="c8694f89-bba4-4576-b0a8-456619ca5a8c" providerId="ADAL" clId="{3BE5F907-C8AD-664D-9A34-9A4BFD79485C}" dt="2022-10-18T15:21:30.609" v="56" actId="20577"/>
          <ac:spMkLst>
            <pc:docMk/>
            <pc:sldMk cId="1745368266" sldId="272"/>
            <ac:spMk id="84" creationId="{00000000-0000-0000-0000-000000000000}"/>
          </ac:spMkLst>
        </pc:spChg>
      </pc:sldChg>
      <pc:sldChg chg="addSp delSp modSp mod">
        <pc:chgData name="Riccardo Berta" userId="c8694f89-bba4-4576-b0a8-456619ca5a8c" providerId="ADAL" clId="{3BE5F907-C8AD-664D-9A34-9A4BFD79485C}" dt="2022-10-18T15:30:23.746" v="294" actId="20577"/>
        <pc:sldMkLst>
          <pc:docMk/>
          <pc:sldMk cId="548990234" sldId="280"/>
        </pc:sldMkLst>
        <pc:spChg chg="mod">
          <ac:chgData name="Riccardo Berta" userId="c8694f89-bba4-4576-b0a8-456619ca5a8c" providerId="ADAL" clId="{3BE5F907-C8AD-664D-9A34-9A4BFD79485C}" dt="2022-10-18T15:30:23.746" v="294" actId="20577"/>
          <ac:spMkLst>
            <pc:docMk/>
            <pc:sldMk cId="548990234" sldId="280"/>
            <ac:spMk id="83" creationId="{00000000-0000-0000-0000-000000000000}"/>
          </ac:spMkLst>
        </pc:spChg>
        <pc:spChg chg="mod">
          <ac:chgData name="Riccardo Berta" userId="c8694f89-bba4-4576-b0a8-456619ca5a8c" providerId="ADAL" clId="{3BE5F907-C8AD-664D-9A34-9A4BFD79485C}" dt="2022-10-18T15:28:04.434" v="259" actId="404"/>
          <ac:spMkLst>
            <pc:docMk/>
            <pc:sldMk cId="548990234" sldId="280"/>
            <ac:spMk id="84" creationId="{00000000-0000-0000-0000-000000000000}"/>
          </ac:spMkLst>
        </pc:spChg>
        <pc:picChg chg="add del mod">
          <ac:chgData name="Riccardo Berta" userId="c8694f89-bba4-4576-b0a8-456619ca5a8c" providerId="ADAL" clId="{3BE5F907-C8AD-664D-9A34-9A4BFD79485C}" dt="2022-10-18T15:23:33.784" v="143" actId="478"/>
          <ac:picMkLst>
            <pc:docMk/>
            <pc:sldMk cId="548990234" sldId="280"/>
            <ac:picMk id="3" creationId="{6C9C2C44-FF05-5F13-27FF-CC403F545BA9}"/>
          </ac:picMkLst>
        </pc:picChg>
        <pc:picChg chg="add mod">
          <ac:chgData name="Riccardo Berta" userId="c8694f89-bba4-4576-b0a8-456619ca5a8c" providerId="ADAL" clId="{3BE5F907-C8AD-664D-9A34-9A4BFD79485C}" dt="2022-10-18T15:23:47.278" v="146" actId="1076"/>
          <ac:picMkLst>
            <pc:docMk/>
            <pc:sldMk cId="548990234" sldId="280"/>
            <ac:picMk id="5" creationId="{937EB013-F97D-D43D-A6E8-F7ED0B21CD16}"/>
          </ac:picMkLst>
        </pc:picChg>
        <pc:picChg chg="add mod">
          <ac:chgData name="Riccardo Berta" userId="c8694f89-bba4-4576-b0a8-456619ca5a8c" providerId="ADAL" clId="{3BE5F907-C8AD-664D-9A34-9A4BFD79485C}" dt="2022-10-18T15:24:02.270" v="151" actId="14100"/>
          <ac:picMkLst>
            <pc:docMk/>
            <pc:sldMk cId="548990234" sldId="280"/>
            <ac:picMk id="7" creationId="{14B656CA-FA22-A6BE-1C97-B65B0A9FA4D7}"/>
          </ac:picMkLst>
        </pc:picChg>
        <pc:picChg chg="add mod">
          <ac:chgData name="Riccardo Berta" userId="c8694f89-bba4-4576-b0a8-456619ca5a8c" providerId="ADAL" clId="{3BE5F907-C8AD-664D-9A34-9A4BFD79485C}" dt="2022-10-18T15:28:09.192" v="271" actId="1036"/>
          <ac:picMkLst>
            <pc:docMk/>
            <pc:sldMk cId="548990234" sldId="280"/>
            <ac:picMk id="9" creationId="{5862ADA4-01C1-0ECE-70B4-9F8CAB0FC8CE}"/>
          </ac:picMkLst>
        </pc:picChg>
      </pc:sldChg>
      <pc:sldChg chg="addSp delSp modSp add mod">
        <pc:chgData name="Riccardo Berta" userId="c8694f89-bba4-4576-b0a8-456619ca5a8c" providerId="ADAL" clId="{3BE5F907-C8AD-664D-9A34-9A4BFD79485C}" dt="2022-10-18T15:34:51.976" v="313"/>
        <pc:sldMkLst>
          <pc:docMk/>
          <pc:sldMk cId="2245398079" sldId="281"/>
        </pc:sldMkLst>
        <pc:spChg chg="mod">
          <ac:chgData name="Riccardo Berta" userId="c8694f89-bba4-4576-b0a8-456619ca5a8c" providerId="ADAL" clId="{3BE5F907-C8AD-664D-9A34-9A4BFD79485C}" dt="2022-10-18T15:30:31.717" v="297" actId="20577"/>
          <ac:spMkLst>
            <pc:docMk/>
            <pc:sldMk cId="2245398079" sldId="281"/>
            <ac:spMk id="83" creationId="{00000000-0000-0000-0000-000000000000}"/>
          </ac:spMkLst>
        </pc:spChg>
        <pc:spChg chg="mod">
          <ac:chgData name="Riccardo Berta" userId="c8694f89-bba4-4576-b0a8-456619ca5a8c" providerId="ADAL" clId="{3BE5F907-C8AD-664D-9A34-9A4BFD79485C}" dt="2022-10-18T15:34:38.625" v="312" actId="20577"/>
          <ac:spMkLst>
            <pc:docMk/>
            <pc:sldMk cId="2245398079" sldId="281"/>
            <ac:spMk id="84" creationId="{00000000-0000-0000-0000-000000000000}"/>
          </ac:spMkLst>
        </pc:spChg>
        <pc:picChg chg="add mod">
          <ac:chgData name="Riccardo Berta" userId="c8694f89-bba4-4576-b0a8-456619ca5a8c" providerId="ADAL" clId="{3BE5F907-C8AD-664D-9A34-9A4BFD79485C}" dt="2022-10-18T15:34:51.976" v="313"/>
          <ac:picMkLst>
            <pc:docMk/>
            <pc:sldMk cId="2245398079" sldId="281"/>
            <ac:picMk id="3" creationId="{A000F50C-6C84-6963-5FD1-E9C65FD14616}"/>
          </ac:picMkLst>
        </pc:picChg>
        <pc:picChg chg="del">
          <ac:chgData name="Riccardo Berta" userId="c8694f89-bba4-4576-b0a8-456619ca5a8c" providerId="ADAL" clId="{3BE5F907-C8AD-664D-9A34-9A4BFD79485C}" dt="2022-10-18T15:30:16.402" v="288" actId="478"/>
          <ac:picMkLst>
            <pc:docMk/>
            <pc:sldMk cId="2245398079" sldId="281"/>
            <ac:picMk id="5" creationId="{937EB013-F97D-D43D-A6E8-F7ED0B21CD16}"/>
          </ac:picMkLst>
        </pc:picChg>
        <pc:picChg chg="del">
          <ac:chgData name="Riccardo Berta" userId="c8694f89-bba4-4576-b0a8-456619ca5a8c" providerId="ADAL" clId="{3BE5F907-C8AD-664D-9A34-9A4BFD79485C}" dt="2022-10-18T15:30:16.922" v="289" actId="478"/>
          <ac:picMkLst>
            <pc:docMk/>
            <pc:sldMk cId="2245398079" sldId="281"/>
            <ac:picMk id="7" creationId="{14B656CA-FA22-A6BE-1C97-B65B0A9FA4D7}"/>
          </ac:picMkLst>
        </pc:picChg>
        <pc:picChg chg="del">
          <ac:chgData name="Riccardo Berta" userId="c8694f89-bba4-4576-b0a8-456619ca5a8c" providerId="ADAL" clId="{3BE5F907-C8AD-664D-9A34-9A4BFD79485C}" dt="2022-10-18T15:30:17.694" v="290" actId="478"/>
          <ac:picMkLst>
            <pc:docMk/>
            <pc:sldMk cId="2245398079" sldId="281"/>
            <ac:picMk id="9" creationId="{5862ADA4-01C1-0ECE-70B4-9F8CAB0FC8CE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88131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52967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65992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56763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43333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75849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10945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709657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48458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5100566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501290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023565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7363361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224548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8013514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761284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054084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3444059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24098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529678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14342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65992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256763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53212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99074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49708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17369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4013" y="1008933"/>
            <a:ext cx="1081625" cy="1499896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1" name="Google Shape;11;p2"/>
          <p:cNvSpPr/>
          <p:nvPr/>
        </p:nvSpPr>
        <p:spPr>
          <a:xfrm rot="10800000">
            <a:off x="5318350" y="4355671"/>
            <a:ext cx="1081625" cy="1499896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044700" y="1925674"/>
            <a:ext cx="3054600" cy="204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044700" y="4155440"/>
            <a:ext cx="3054600" cy="9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icTheme" userDrawn="1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0" y="6727600"/>
            <a:ext cx="9144000" cy="1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202700" y="1104350"/>
            <a:ext cx="8818500" cy="51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 sz="1700"/>
            </a:lvl1pPr>
            <a:lvl2pPr marL="914400" lvl="1" indent="-3238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500"/>
              <a:buChar char="○"/>
              <a:defRPr sz="1500"/>
            </a:lvl2pPr>
            <a:lvl3pPr marL="1371600" lvl="2" indent="-3175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400"/>
              <a:buChar char="■"/>
              <a:defRPr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292100">
              <a:spcBef>
                <a:spcPts val="160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>
              <a:spcBef>
                <a:spcPts val="160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>
              <a:spcBef>
                <a:spcPts val="160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>
              <a:spcBef>
                <a:spcPts val="160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>
              <a:spcBef>
                <a:spcPts val="1600"/>
              </a:spcBef>
              <a:spcAft>
                <a:spcPts val="1600"/>
              </a:spcAft>
              <a:buSzPts val="1000"/>
              <a:buChar char="■"/>
              <a:defRPr sz="1000"/>
            </a:lvl9pPr>
          </a:lstStyle>
          <a:p>
            <a:endParaRPr lang="it-IT" dirty="0"/>
          </a:p>
          <a:p>
            <a:pPr lvl="2"/>
            <a:endParaRPr dirty="0"/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1"/>
          </p:nvPr>
        </p:nvSpPr>
        <p:spPr>
          <a:xfrm>
            <a:off x="311700" y="1633633"/>
            <a:ext cx="3999900" cy="447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2"/>
          </p:nvPr>
        </p:nvSpPr>
        <p:spPr>
          <a:xfrm>
            <a:off x="4832400" y="1633633"/>
            <a:ext cx="3999900" cy="447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>
            <a:spLocks noGrp="1"/>
          </p:cNvSpPr>
          <p:nvPr>
            <p:ph type="title"/>
          </p:nvPr>
        </p:nvSpPr>
        <p:spPr>
          <a:xfrm>
            <a:off x="311700" y="740800"/>
            <a:ext cx="2808000" cy="100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body" idx="1"/>
          </p:nvPr>
        </p:nvSpPr>
        <p:spPr>
          <a:xfrm>
            <a:off x="311700" y="1865867"/>
            <a:ext cx="2808000" cy="371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/>
          <p:nvPr/>
        </p:nvSpPr>
        <p:spPr>
          <a:xfrm>
            <a:off x="0" y="6727600"/>
            <a:ext cx="9144000" cy="1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title"/>
          </p:nvPr>
        </p:nvSpPr>
        <p:spPr>
          <a:xfrm>
            <a:off x="490250" y="600200"/>
            <a:ext cx="5878800" cy="545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-33"/>
            <a:ext cx="457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59940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4" name="Google Shape;44;p9"/>
          <p:cNvSpPr txBox="1">
            <a:spLocks noGrp="1"/>
          </p:cNvSpPr>
          <p:nvPr>
            <p:ph type="title"/>
          </p:nvPr>
        </p:nvSpPr>
        <p:spPr>
          <a:xfrm>
            <a:off x="265500" y="1239033"/>
            <a:ext cx="4045200" cy="238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ubTitle" idx="1"/>
          </p:nvPr>
        </p:nvSpPr>
        <p:spPr>
          <a:xfrm>
            <a:off x="265500" y="3692001"/>
            <a:ext cx="4045200" cy="20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body" idx="2"/>
          </p:nvPr>
        </p:nvSpPr>
        <p:spPr>
          <a:xfrm>
            <a:off x="4939500" y="965600"/>
            <a:ext cx="3837000" cy="49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>
            <a:spLocks noGrp="1"/>
          </p:cNvSpPr>
          <p:nvPr>
            <p:ph type="body" idx="1"/>
          </p:nvPr>
        </p:nvSpPr>
        <p:spPr>
          <a:xfrm>
            <a:off x="319500" y="5625233"/>
            <a:ext cx="5998800" cy="79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>
            <a:endParaRPr/>
          </a:p>
        </p:txBody>
      </p:sp>
      <p:sp>
        <p:nvSpPr>
          <p:cNvPr id="50" name="Google Shape;50;p10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/>
          <p:nvPr/>
        </p:nvSpPr>
        <p:spPr>
          <a:xfrm>
            <a:off x="0" y="6727600"/>
            <a:ext cx="9144000" cy="1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276167"/>
            <a:ext cx="8520600" cy="283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>
            <a:spLocks noGrp="1"/>
          </p:cNvSpPr>
          <p:nvPr>
            <p:ph type="body" idx="1"/>
          </p:nvPr>
        </p:nvSpPr>
        <p:spPr>
          <a:xfrm>
            <a:off x="311700" y="4216000"/>
            <a:ext cx="8520600" cy="142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11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lux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21233"/>
            <a:ext cx="8520600" cy="62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633633"/>
            <a:ext cx="8520600" cy="44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 dirty="0"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60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>
            <a:spLocks noGrp="1"/>
          </p:cNvSpPr>
          <p:nvPr>
            <p:ph type="ctrTitle"/>
          </p:nvPr>
        </p:nvSpPr>
        <p:spPr>
          <a:xfrm>
            <a:off x="3044700" y="1925674"/>
            <a:ext cx="3054600" cy="204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it-IT" dirty="0"/>
              <a:t>Timing</a:t>
            </a:r>
            <a:endParaRPr lang="en-GB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Glitches (3)</a:t>
            </a:r>
            <a:endParaRPr dirty="0"/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1245371"/>
            <a:ext cx="8818500" cy="53520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dirty="0"/>
              <a:t>We can eliminate glitches by adding </a:t>
            </a:r>
            <a:r>
              <a:rPr lang="en-GB" b="1" dirty="0"/>
              <a:t>redundant implicants </a:t>
            </a:r>
            <a:r>
              <a:rPr lang="en-GB" dirty="0"/>
              <a:t>to the K-map to cover these boundaries</a:t>
            </a:r>
          </a:p>
          <a:p>
            <a:pPr lvl="1"/>
            <a:r>
              <a:rPr lang="en-GB" dirty="0"/>
              <a:t>at the cost of extra hardware</a:t>
            </a:r>
          </a:p>
          <a:p>
            <a:pPr lvl="1"/>
            <a:endParaRPr lang="en-GB" sz="400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sz="600" dirty="0"/>
          </a:p>
          <a:p>
            <a:pPr lvl="0"/>
            <a:r>
              <a:rPr lang="en-GB" dirty="0"/>
              <a:t>However, </a:t>
            </a:r>
            <a:r>
              <a:rPr lang="en-GB" b="1" dirty="0"/>
              <a:t>simultaneous transitions on multiple inputs </a:t>
            </a:r>
            <a:r>
              <a:rPr lang="en-GB" dirty="0"/>
              <a:t>can also cause glitches that cannot be fixed by adding hardware</a:t>
            </a:r>
          </a:p>
          <a:p>
            <a:pPr lvl="0"/>
            <a:r>
              <a:rPr lang="en-GB" dirty="0"/>
              <a:t>Most systems have these simultaneous transitions, then </a:t>
            </a:r>
            <a:r>
              <a:rPr lang="en-GB" b="1" dirty="0"/>
              <a:t>glitches are a fact of life</a:t>
            </a:r>
            <a:r>
              <a:rPr lang="en-GB" dirty="0"/>
              <a:t> in most circuits</a:t>
            </a:r>
          </a:p>
          <a:p>
            <a:pPr lvl="0"/>
            <a:r>
              <a:rPr lang="en-GB" dirty="0"/>
              <a:t>The point is </a:t>
            </a:r>
            <a:r>
              <a:rPr lang="en-GB" b="1" dirty="0"/>
              <a:t>not to eliminate them </a:t>
            </a:r>
            <a:r>
              <a:rPr lang="en-GB" dirty="0"/>
              <a:t>but to </a:t>
            </a:r>
            <a:r>
              <a:rPr lang="en-GB" b="1" dirty="0"/>
              <a:t>be aware that they exist</a:t>
            </a:r>
          </a:p>
          <a:p>
            <a:pPr lvl="1"/>
            <a:r>
              <a:rPr lang="en-GB" dirty="0"/>
              <a:t>this is especially important when looking at timing diagrams on a simulator or oscilloscope</a:t>
            </a:r>
          </a:p>
        </p:txBody>
      </p:sp>
      <p:pic>
        <p:nvPicPr>
          <p:cNvPr id="4" name="Immagine 3" descr="Immagine che contiene diagramma, linea, testo, Carattere&#10;&#10;Descrizione generata automaticamente">
            <a:extLst>
              <a:ext uri="{FF2B5EF4-FFF2-40B4-BE49-F238E27FC236}">
                <a16:creationId xmlns:a16="http://schemas.microsoft.com/office/drawing/2014/main" id="{67E749EC-F414-7F5E-A731-71041FE9AB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742" y="2275187"/>
            <a:ext cx="2465793" cy="1896764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55DA2B1C-17C5-EB98-6E2B-FCDD7324EA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3942" y="2325712"/>
            <a:ext cx="4660900" cy="180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3652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Wire delay</a:t>
            </a:r>
            <a:endParaRPr dirty="0"/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1102808"/>
            <a:ext cx="8818500" cy="54625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dirty="0"/>
              <a:t>We have assumed that </a:t>
            </a:r>
            <a:r>
              <a:rPr lang="en-GB" b="1" dirty="0"/>
              <a:t>wires are equipotential connections that have a single voltage along their entire length</a:t>
            </a:r>
            <a:endParaRPr lang="en-GB" dirty="0"/>
          </a:p>
          <a:p>
            <a:pPr lvl="0"/>
            <a:r>
              <a:rPr lang="en-GB" dirty="0"/>
              <a:t>However, signals </a:t>
            </a:r>
            <a:r>
              <a:rPr lang="en-GB" b="1" dirty="0"/>
              <a:t>propagate</a:t>
            </a:r>
            <a:r>
              <a:rPr lang="en-GB" dirty="0"/>
              <a:t> at the speed of light (electromagnetic waves)</a:t>
            </a:r>
          </a:p>
          <a:p>
            <a:pPr lvl="1"/>
            <a:r>
              <a:rPr lang="en-GB" dirty="0"/>
              <a:t>if wires are short enough or signals change slowly, the assumption is good enough</a:t>
            </a:r>
          </a:p>
          <a:p>
            <a:pPr lvl="1"/>
            <a:r>
              <a:rPr lang="en-GB" dirty="0"/>
              <a:t>if the wire delay is shorter than a fraction (typically 20%) of the edge rates (rise or fall times) of a signal it has an </a:t>
            </a:r>
            <a:r>
              <a:rPr lang="en-GB" b="1" dirty="0"/>
              <a:t>insignificant effect</a:t>
            </a:r>
            <a:endParaRPr lang="en-GB" dirty="0"/>
          </a:p>
          <a:p>
            <a:r>
              <a:rPr lang="en-GB" dirty="0"/>
              <a:t>When </a:t>
            </a:r>
            <a:r>
              <a:rPr lang="en-GB" b="1" dirty="0"/>
              <a:t>wire length increases</a:t>
            </a:r>
            <a:r>
              <a:rPr lang="en-GB" dirty="0"/>
              <a:t>, causing significant resistance and capacitance, we can model the wire with an </a:t>
            </a:r>
            <a:r>
              <a:rPr lang="en-GB" b="1" dirty="0"/>
              <a:t>RC model: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sz="600" dirty="0"/>
          </a:p>
          <a:p>
            <a:endParaRPr lang="en-GB" sz="100" dirty="0"/>
          </a:p>
          <a:p>
            <a:r>
              <a:rPr lang="en-GB" dirty="0"/>
              <a:t>When wires are long or </a:t>
            </a:r>
            <a:r>
              <a:rPr lang="en-GB" b="1" dirty="0"/>
              <a:t>signals are very fast</a:t>
            </a:r>
            <a:r>
              <a:rPr lang="en-GB" dirty="0"/>
              <a:t>, we should consider </a:t>
            </a:r>
            <a:r>
              <a:rPr lang="en-GB" b="1" dirty="0"/>
              <a:t>wave propagation effects</a:t>
            </a:r>
            <a:r>
              <a:rPr lang="en-GB" dirty="0"/>
              <a:t> modelled as </a:t>
            </a:r>
            <a:r>
              <a:rPr lang="en-GB" b="1" dirty="0"/>
              <a:t>transmission lines</a:t>
            </a:r>
          </a:p>
          <a:p>
            <a:pPr lvl="1"/>
            <a:r>
              <a:rPr lang="en-GB" dirty="0"/>
              <a:t>in which a </a:t>
            </a:r>
            <a:r>
              <a:rPr lang="en-GB" b="1" dirty="0"/>
              <a:t>wave</a:t>
            </a:r>
            <a:r>
              <a:rPr lang="en-GB" dirty="0"/>
              <a:t> of voltage and current propagates at the speed of light</a:t>
            </a:r>
          </a:p>
          <a:p>
            <a:pPr lvl="1"/>
            <a:r>
              <a:rPr lang="en-GB" dirty="0"/>
              <a:t>when the wave reaches the end of the line, it may </a:t>
            </a:r>
            <a:r>
              <a:rPr lang="en-GB" b="1" dirty="0"/>
              <a:t>reflect</a:t>
            </a:r>
            <a:r>
              <a:rPr lang="en-GB" dirty="0"/>
              <a:t> along the line, causing noise and odd behaviours</a:t>
            </a:r>
            <a:endParaRPr lang="en-GB" sz="800" b="1" dirty="0"/>
          </a:p>
        </p:txBody>
      </p:sp>
      <p:pic>
        <p:nvPicPr>
          <p:cNvPr id="3" name="Immagine 2" descr="Immagine che contiene linea, diagramma, testo, Carattere&#10;&#10;Descrizione generata automaticamente">
            <a:extLst>
              <a:ext uri="{FF2B5EF4-FFF2-40B4-BE49-F238E27FC236}">
                <a16:creationId xmlns:a16="http://schemas.microsoft.com/office/drawing/2014/main" id="{8088911F-AE0C-AE7C-7C48-F287561669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224" y="3671097"/>
            <a:ext cx="2798064" cy="1290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6843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Timing of sequential logic</a:t>
            </a:r>
            <a:endParaRPr dirty="0"/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1043733"/>
            <a:ext cx="8818500" cy="55925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dirty="0"/>
              <a:t>A flip-flop copies input D to output Q on the rising edge of the clock (</a:t>
            </a:r>
            <a:r>
              <a:rPr lang="en-GB" b="1" dirty="0"/>
              <a:t>sampling</a:t>
            </a:r>
            <a:r>
              <a:rPr lang="en-GB" dirty="0"/>
              <a:t>)</a:t>
            </a:r>
          </a:p>
          <a:p>
            <a:pPr lvl="1"/>
            <a:r>
              <a:rPr lang="en-GB" dirty="0"/>
              <a:t>if D is stable (0 or 1) when the clock rises, the behaviour is clearly defined</a:t>
            </a:r>
          </a:p>
          <a:p>
            <a:pPr lvl="1"/>
            <a:r>
              <a:rPr lang="en-GB" dirty="0"/>
              <a:t>what happens if D is changing at the same time the clock rises?</a:t>
            </a:r>
          </a:p>
          <a:p>
            <a:pPr lvl="0"/>
            <a:r>
              <a:rPr lang="en-GB" dirty="0"/>
              <a:t>The problem is like that faced by a camera when snapping a picture </a:t>
            </a:r>
          </a:p>
          <a:p>
            <a:pPr lvl="1"/>
            <a:r>
              <a:rPr lang="en-GB" dirty="0"/>
              <a:t>it is characterized by its aperture time, during which the object must remain still for a sharp image to be captured</a:t>
            </a:r>
          </a:p>
          <a:p>
            <a:r>
              <a:rPr lang="en-GB" dirty="0"/>
              <a:t>A sequential element has an </a:t>
            </a:r>
            <a:r>
              <a:rPr lang="en-GB" b="1" dirty="0"/>
              <a:t>aperture time </a:t>
            </a:r>
            <a:r>
              <a:rPr lang="en-GB" dirty="0"/>
              <a:t>around the clock edge, during which the input </a:t>
            </a:r>
            <a:r>
              <a:rPr lang="en-GB" b="1" dirty="0"/>
              <a:t>must be stable </a:t>
            </a:r>
            <a:r>
              <a:rPr lang="en-GB" dirty="0"/>
              <a:t>for the flip-flop to produce a well-defined output</a:t>
            </a:r>
          </a:p>
          <a:p>
            <a:pPr lvl="1"/>
            <a:r>
              <a:rPr lang="en-GB" b="1" dirty="0"/>
              <a:t>setup time</a:t>
            </a:r>
            <a:r>
              <a:rPr lang="en-GB" dirty="0"/>
              <a:t> before the clock edge</a:t>
            </a:r>
          </a:p>
          <a:p>
            <a:pPr lvl="1"/>
            <a:r>
              <a:rPr lang="en-GB" b="1" dirty="0"/>
              <a:t>hold time </a:t>
            </a:r>
            <a:r>
              <a:rPr lang="en-GB" dirty="0"/>
              <a:t>after the clock edge</a:t>
            </a:r>
          </a:p>
          <a:p>
            <a:r>
              <a:rPr lang="en-GB" dirty="0"/>
              <a:t>As the </a:t>
            </a:r>
            <a:r>
              <a:rPr lang="en-GB" b="1" dirty="0"/>
              <a:t>static discipline </a:t>
            </a:r>
            <a:r>
              <a:rPr lang="en-GB" dirty="0"/>
              <a:t>(limits us to using logic levels outside the forbidden zone), the </a:t>
            </a:r>
            <a:r>
              <a:rPr lang="en-GB" b="1" dirty="0"/>
              <a:t>dynamic discipline</a:t>
            </a:r>
            <a:r>
              <a:rPr lang="en-GB" dirty="0"/>
              <a:t> limits us to signals that </a:t>
            </a:r>
            <a:r>
              <a:rPr lang="en-GB" b="1" dirty="0"/>
              <a:t>change outside the aperture time</a:t>
            </a:r>
          </a:p>
          <a:p>
            <a:pPr lvl="1"/>
            <a:r>
              <a:rPr lang="en-GB" dirty="0"/>
              <a:t>we can think of time in </a:t>
            </a:r>
            <a:r>
              <a:rPr lang="en-GB" b="1" dirty="0"/>
              <a:t>discrete units</a:t>
            </a:r>
            <a:r>
              <a:rPr lang="en-GB" dirty="0"/>
              <a:t> called </a:t>
            </a:r>
            <a:r>
              <a:rPr lang="en-GB" b="1" dirty="0"/>
              <a:t>clock cycles</a:t>
            </a:r>
            <a:r>
              <a:rPr lang="en-GB" dirty="0"/>
              <a:t>, just as we think of signal levels as discrete 1’s and 0’s</a:t>
            </a:r>
          </a:p>
          <a:p>
            <a:pPr lvl="1"/>
            <a:r>
              <a:rPr lang="en-GB" dirty="0"/>
              <a:t>a signal may glitch and oscillate for some bounded amount of time, we are concerned only about its final value at the end of the clock cycle</a:t>
            </a:r>
          </a:p>
          <a:p>
            <a:pPr lvl="1"/>
            <a:endParaRPr lang="en-GB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Dynamic Discipline</a:t>
            </a:r>
            <a:endParaRPr dirty="0"/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1212537"/>
            <a:ext cx="8818500" cy="538076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dirty="0"/>
              <a:t>We can write </a:t>
            </a:r>
            <a:r>
              <a:rPr lang="en-GB" b="1" dirty="0"/>
              <a:t>A[n]</a:t>
            </a:r>
            <a:r>
              <a:rPr lang="en-GB" dirty="0"/>
              <a:t> as the value of signal A at the end of the n-</a:t>
            </a:r>
            <a:r>
              <a:rPr lang="en-GB" dirty="0" err="1"/>
              <a:t>th</a:t>
            </a:r>
            <a:r>
              <a:rPr lang="en-GB" dirty="0"/>
              <a:t> clock cycle, rather than A(t), where t is any real number</a:t>
            </a:r>
          </a:p>
          <a:p>
            <a:pPr lvl="1"/>
            <a:r>
              <a:rPr lang="en-GB" dirty="0"/>
              <a:t>the clock period must be long enough for all signals to settle</a:t>
            </a:r>
          </a:p>
          <a:p>
            <a:pPr lvl="1"/>
            <a:r>
              <a:rPr lang="en-GB" dirty="0"/>
              <a:t>a </a:t>
            </a:r>
            <a:r>
              <a:rPr lang="en-GB" b="1" dirty="0"/>
              <a:t>limit on the speed of the system</a:t>
            </a:r>
          </a:p>
          <a:p>
            <a:pPr lvl="1"/>
            <a:endParaRPr lang="en-GB" sz="500" dirty="0"/>
          </a:p>
          <a:p>
            <a:r>
              <a:rPr lang="en-GB" dirty="0"/>
              <a:t>In real systems, the clock does not reach all flip-flops at precisely the same time</a:t>
            </a:r>
          </a:p>
          <a:p>
            <a:pPr lvl="1"/>
            <a:r>
              <a:rPr lang="en-GB" b="1" dirty="0"/>
              <a:t>clock skew</a:t>
            </a:r>
          </a:p>
          <a:p>
            <a:pPr lvl="1"/>
            <a:r>
              <a:rPr lang="en-GB" dirty="0"/>
              <a:t>further increases the necessary clock period</a:t>
            </a:r>
          </a:p>
          <a:p>
            <a:pPr lvl="1"/>
            <a:endParaRPr lang="en-GB" sz="400" dirty="0"/>
          </a:p>
          <a:p>
            <a:pPr lvl="0"/>
            <a:r>
              <a:rPr lang="en-GB" dirty="0"/>
              <a:t>Sometimes it is </a:t>
            </a:r>
            <a:r>
              <a:rPr lang="en-GB" b="1" dirty="0"/>
              <a:t>impossible to satisfy the dynamic discipline</a:t>
            </a:r>
            <a:r>
              <a:rPr lang="en-GB" dirty="0"/>
              <a:t>, especially when interfacing with the real world</a:t>
            </a:r>
          </a:p>
          <a:p>
            <a:pPr lvl="1"/>
            <a:r>
              <a:rPr lang="en-GB" dirty="0"/>
              <a:t>consider a circuit with an input coming from a button, we might press the button just as the clock rises</a:t>
            </a:r>
          </a:p>
          <a:p>
            <a:pPr lvl="1"/>
            <a:r>
              <a:rPr lang="en-GB" dirty="0"/>
              <a:t>this result in a phenomenon called </a:t>
            </a:r>
            <a:r>
              <a:rPr lang="en-GB" b="1" dirty="0"/>
              <a:t>metastability</a:t>
            </a:r>
          </a:p>
          <a:p>
            <a:pPr lvl="2"/>
            <a:r>
              <a:rPr lang="en-GB" dirty="0"/>
              <a:t>flip-flop captures a value between 0 and 1 </a:t>
            </a:r>
          </a:p>
          <a:p>
            <a:pPr lvl="2"/>
            <a:r>
              <a:rPr lang="en-GB" dirty="0"/>
              <a:t>that can take an unlimited amount of time to resolve into a good logic value</a:t>
            </a:r>
          </a:p>
          <a:p>
            <a:pPr lvl="0"/>
            <a:endParaRPr lang="en-GB" dirty="0"/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453682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 descr="Immagine che contiene testo, diagramma, linea, Parallelo&#10;&#10;Descrizione generata automaticamente">
            <a:extLst>
              <a:ext uri="{FF2B5EF4-FFF2-40B4-BE49-F238E27FC236}">
                <a16:creationId xmlns:a16="http://schemas.microsoft.com/office/drawing/2014/main" id="{763779E8-643B-57CE-5D6A-3CBE9ECB11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5408" y="1308581"/>
            <a:ext cx="3418592" cy="4946904"/>
          </a:xfrm>
          <a:prstGeom prst="rect">
            <a:avLst/>
          </a:prstGeom>
        </p:spPr>
      </p:pic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Timing Specification</a:t>
            </a:r>
            <a:endParaRPr dirty="0"/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1317725"/>
            <a:ext cx="7945826" cy="51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dirty="0"/>
              <a:t>The </a:t>
            </a:r>
            <a:r>
              <a:rPr lang="en-GB" b="1" dirty="0"/>
              <a:t>input</a:t>
            </a:r>
            <a:r>
              <a:rPr lang="en-GB" dirty="0"/>
              <a:t> </a:t>
            </a:r>
          </a:p>
          <a:p>
            <a:pPr lvl="1"/>
            <a:r>
              <a:rPr lang="en-GB" dirty="0"/>
              <a:t>must have </a:t>
            </a:r>
            <a:r>
              <a:rPr lang="en-GB" b="1" dirty="0"/>
              <a:t>stabilized</a:t>
            </a:r>
            <a:r>
              <a:rPr lang="en-GB" dirty="0"/>
              <a:t> at least </a:t>
            </a:r>
            <a:r>
              <a:rPr lang="en-GB" b="1" dirty="0"/>
              <a:t>setup time </a:t>
            </a:r>
            <a:r>
              <a:rPr lang="en-GB" dirty="0"/>
              <a:t>before the </a:t>
            </a:r>
            <a:br>
              <a:rPr lang="en-GB" dirty="0"/>
            </a:br>
            <a:r>
              <a:rPr lang="en-GB" dirty="0"/>
              <a:t>rising edge of the clock </a:t>
            </a:r>
          </a:p>
          <a:p>
            <a:pPr lvl="1"/>
            <a:r>
              <a:rPr lang="en-GB" dirty="0"/>
              <a:t>and it must </a:t>
            </a:r>
            <a:r>
              <a:rPr lang="en-GB" b="1" dirty="0"/>
              <a:t>remain stable </a:t>
            </a:r>
            <a:r>
              <a:rPr lang="en-GB" dirty="0"/>
              <a:t>for at some </a:t>
            </a:r>
            <a:r>
              <a:rPr lang="en-GB" b="1" dirty="0"/>
              <a:t>hold time</a:t>
            </a:r>
            <a:r>
              <a:rPr lang="en-GB" dirty="0"/>
              <a:t> </a:t>
            </a:r>
            <a:br>
              <a:rPr lang="en-GB" dirty="0"/>
            </a:br>
            <a:r>
              <a:rPr lang="en-GB" dirty="0"/>
              <a:t>after the rising edge of the clock</a:t>
            </a:r>
          </a:p>
          <a:p>
            <a:pPr lvl="1"/>
            <a:r>
              <a:rPr lang="en-GB" dirty="0"/>
              <a:t>the sum of setup and hold times is called </a:t>
            </a:r>
            <a:r>
              <a:rPr lang="en-GB" b="1" dirty="0"/>
              <a:t>aperture </a:t>
            </a:r>
            <a:br>
              <a:rPr lang="en-GB" b="1" dirty="0"/>
            </a:br>
            <a:r>
              <a:rPr lang="en-GB" b="1" dirty="0"/>
              <a:t>time</a:t>
            </a:r>
            <a:r>
              <a:rPr lang="en-GB" dirty="0"/>
              <a:t>, because it is the total time for which the input</a:t>
            </a:r>
            <a:br>
              <a:rPr lang="en-GB" dirty="0"/>
            </a:br>
            <a:r>
              <a:rPr lang="en-GB" dirty="0"/>
              <a:t>must remain stable</a:t>
            </a:r>
          </a:p>
          <a:p>
            <a:pPr lvl="1"/>
            <a:endParaRPr lang="en-GB" dirty="0"/>
          </a:p>
          <a:p>
            <a:pPr lvl="0"/>
            <a:r>
              <a:rPr lang="en-GB" dirty="0"/>
              <a:t>The </a:t>
            </a:r>
            <a:r>
              <a:rPr lang="en-GB" b="1" dirty="0"/>
              <a:t>output</a:t>
            </a:r>
            <a:r>
              <a:rPr lang="en-GB" dirty="0"/>
              <a:t> </a:t>
            </a:r>
          </a:p>
          <a:p>
            <a:pPr lvl="1"/>
            <a:r>
              <a:rPr lang="en-GB" dirty="0"/>
              <a:t>will </a:t>
            </a:r>
            <a:r>
              <a:rPr lang="en-GB" b="1" dirty="0"/>
              <a:t>start to change </a:t>
            </a:r>
            <a:r>
              <a:rPr lang="en-GB" dirty="0"/>
              <a:t>after the </a:t>
            </a:r>
            <a:r>
              <a:rPr lang="en-GB" b="1" dirty="0"/>
              <a:t>clock-to-Q </a:t>
            </a:r>
            <a:br>
              <a:rPr lang="en-GB" b="1" dirty="0"/>
            </a:br>
            <a:r>
              <a:rPr lang="en-GB" b="1" dirty="0"/>
              <a:t>contamination delay</a:t>
            </a:r>
          </a:p>
          <a:p>
            <a:pPr lvl="2"/>
            <a:r>
              <a:rPr lang="en-GB" dirty="0"/>
              <a:t>the fastest delays through the circuit</a:t>
            </a:r>
            <a:endParaRPr lang="en-GB" b="1" dirty="0"/>
          </a:p>
          <a:p>
            <a:pPr lvl="1"/>
            <a:r>
              <a:rPr lang="en-GB" dirty="0"/>
              <a:t>and it will </a:t>
            </a:r>
            <a:r>
              <a:rPr lang="en-GB" b="1" dirty="0"/>
              <a:t>settle to the final value </a:t>
            </a:r>
            <a:r>
              <a:rPr lang="en-GB" dirty="0"/>
              <a:t>within the </a:t>
            </a:r>
            <a:br>
              <a:rPr lang="en-GB" dirty="0"/>
            </a:br>
            <a:r>
              <a:rPr lang="en-GB" b="1" dirty="0"/>
              <a:t>clock-to-Q propagation delay</a:t>
            </a:r>
          </a:p>
          <a:p>
            <a:pPr lvl="2"/>
            <a:r>
              <a:rPr lang="en-GB" dirty="0"/>
              <a:t>the slowest delays through the circuit</a:t>
            </a:r>
          </a:p>
          <a:p>
            <a:pPr lvl="0"/>
            <a:endParaRPr lang="en-GB" dirty="0"/>
          </a:p>
        </p:txBody>
      </p:sp>
      <p:pic>
        <p:nvPicPr>
          <p:cNvPr id="10" name="Immagine 9" descr="Immagine che contiene diagramma, linea, Carattere, design&#10;&#10;Descrizione generata automaticamente">
            <a:extLst>
              <a:ext uri="{FF2B5EF4-FFF2-40B4-BE49-F238E27FC236}">
                <a16:creationId xmlns:a16="http://schemas.microsoft.com/office/drawing/2014/main" id="{BB40B47D-7E87-F49D-D81D-22A6C75D9E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6305" y="112423"/>
            <a:ext cx="1732593" cy="1191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8694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System Timing</a:t>
            </a:r>
            <a:endParaRPr dirty="0"/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1027123"/>
            <a:ext cx="8818500" cy="55469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dirty="0"/>
              <a:t>The </a:t>
            </a:r>
            <a:r>
              <a:rPr lang="en-GB" b="1" dirty="0"/>
              <a:t>clock period </a:t>
            </a:r>
            <a:r>
              <a:rPr lang="en-GB" dirty="0"/>
              <a:t>(Tc) is the time between rising edges of a repetitive clock signal</a:t>
            </a:r>
          </a:p>
          <a:p>
            <a:pPr lvl="0"/>
            <a:r>
              <a:rPr lang="en-GB" dirty="0"/>
              <a:t>Its reciprocal fc = 1/Tc is the </a:t>
            </a:r>
            <a:r>
              <a:rPr lang="en-GB" b="1" dirty="0"/>
              <a:t>clock frequency</a:t>
            </a:r>
            <a:r>
              <a:rPr lang="en-GB" dirty="0"/>
              <a:t> </a:t>
            </a:r>
          </a:p>
          <a:p>
            <a:pPr lvl="1"/>
            <a:r>
              <a:rPr lang="en-GB" dirty="0"/>
              <a:t>measured in units of </a:t>
            </a:r>
            <a:r>
              <a:rPr lang="en-GB" b="1" dirty="0"/>
              <a:t>Hertz</a:t>
            </a:r>
            <a:r>
              <a:rPr lang="en-GB" dirty="0"/>
              <a:t> (Hz) or </a:t>
            </a:r>
            <a:r>
              <a:rPr lang="en-GB" b="1" dirty="0"/>
              <a:t>cycles per second</a:t>
            </a:r>
            <a:endParaRPr lang="en-GB" dirty="0"/>
          </a:p>
          <a:p>
            <a:r>
              <a:rPr lang="en-GB" dirty="0"/>
              <a:t>Decreasing Tc (increasing fc) increases the work a digital system can accomplish per unit time</a:t>
            </a:r>
          </a:p>
          <a:p>
            <a:pPr lvl="0"/>
            <a:r>
              <a:rPr lang="en-GB" dirty="0"/>
              <a:t>Consider a generic path in a synchronous sequential circuit </a:t>
            </a:r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sz="1050" dirty="0"/>
          </a:p>
          <a:p>
            <a:r>
              <a:rPr lang="en-GB" dirty="0"/>
              <a:t>Output signals may start to change a contamination </a:t>
            </a:r>
            <a:br>
              <a:rPr lang="en-GB" dirty="0"/>
            </a:br>
            <a:r>
              <a:rPr lang="en-GB" dirty="0"/>
              <a:t>delay after input changes </a:t>
            </a:r>
          </a:p>
          <a:p>
            <a:pPr lvl="2"/>
            <a:r>
              <a:rPr lang="en-GB" dirty="0"/>
              <a:t>orange arrows </a:t>
            </a:r>
          </a:p>
          <a:p>
            <a:r>
              <a:rPr lang="en-GB" dirty="0"/>
              <a:t>Output signals settles to the final value within </a:t>
            </a:r>
            <a:br>
              <a:rPr lang="en-GB" dirty="0"/>
            </a:br>
            <a:r>
              <a:rPr lang="en-GB" dirty="0"/>
              <a:t>a propagation delay after its input settles</a:t>
            </a:r>
          </a:p>
          <a:p>
            <a:pPr lvl="1"/>
            <a:r>
              <a:rPr lang="en-GB" dirty="0"/>
              <a:t>blue arrows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539C7C8D-1AB4-E767-C2FE-4DEB16F324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71" y="2964275"/>
            <a:ext cx="2651761" cy="1218377"/>
          </a:xfrm>
          <a:prstGeom prst="rect">
            <a:avLst/>
          </a:prstGeom>
        </p:spPr>
      </p:pic>
      <p:pic>
        <p:nvPicPr>
          <p:cNvPr id="10" name="Immagine 9" descr="Immagine che contiene diagramma, linea, Diagramma, testo&#10;&#10;Descrizione generata automaticamente">
            <a:extLst>
              <a:ext uri="{FF2B5EF4-FFF2-40B4-BE49-F238E27FC236}">
                <a16:creationId xmlns:a16="http://schemas.microsoft.com/office/drawing/2014/main" id="{19253ED4-047F-D016-6D44-DC28DE8B4A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6170" y="4071488"/>
            <a:ext cx="3227830" cy="2261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4141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Setup Time Constraint</a:t>
            </a:r>
            <a:endParaRPr dirty="0"/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997322"/>
            <a:ext cx="8818500" cy="540964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dirty="0"/>
              <a:t>We can analyse the timing constraints with </a:t>
            </a:r>
            <a:r>
              <a:rPr lang="en-GB" b="1" dirty="0"/>
              <a:t>respect to the setup time </a:t>
            </a:r>
            <a:r>
              <a:rPr lang="en-GB" dirty="0"/>
              <a:t>of the second register</a:t>
            </a:r>
          </a:p>
          <a:p>
            <a:pPr lvl="1"/>
            <a:r>
              <a:rPr lang="en-GB" dirty="0"/>
              <a:t>we need to wait the propagation time of R1</a:t>
            </a:r>
          </a:p>
          <a:p>
            <a:pPr lvl="1"/>
            <a:r>
              <a:rPr lang="en-GB" dirty="0"/>
              <a:t>we need to wait the propagation time of</a:t>
            </a:r>
            <a:br>
              <a:rPr lang="en-GB" dirty="0"/>
            </a:br>
            <a:r>
              <a:rPr lang="en-GB" dirty="0"/>
              <a:t>the combinational logic</a:t>
            </a:r>
          </a:p>
          <a:p>
            <a:pPr lvl="1"/>
            <a:r>
              <a:rPr lang="en-GB" dirty="0"/>
              <a:t>to satisfy the requirements of R2, D2 must settle </a:t>
            </a:r>
            <a:br>
              <a:rPr lang="en-GB" dirty="0"/>
            </a:br>
            <a:r>
              <a:rPr lang="en-GB" dirty="0"/>
              <a:t>no later than setup time before the next clock edge</a:t>
            </a:r>
          </a:p>
          <a:p>
            <a:pPr lvl="1"/>
            <a:r>
              <a:rPr lang="en-GB" dirty="0"/>
              <a:t>minimum clock period: Tc &gt; </a:t>
            </a:r>
            <a:r>
              <a:rPr lang="en-GB" dirty="0" err="1"/>
              <a:t>t</a:t>
            </a:r>
            <a:r>
              <a:rPr lang="en-GB" baseline="-25000" dirty="0" err="1"/>
              <a:t>pcq</a:t>
            </a:r>
            <a:r>
              <a:rPr lang="en-GB" dirty="0"/>
              <a:t> + </a:t>
            </a:r>
            <a:r>
              <a:rPr lang="en-GB" dirty="0" err="1"/>
              <a:t>t</a:t>
            </a:r>
            <a:r>
              <a:rPr lang="en-GB" baseline="-25000" dirty="0" err="1"/>
              <a:t>pd</a:t>
            </a:r>
            <a:r>
              <a:rPr lang="en-GB" dirty="0"/>
              <a:t> + </a:t>
            </a:r>
            <a:r>
              <a:rPr lang="en-GB" dirty="0" err="1"/>
              <a:t>t</a:t>
            </a:r>
            <a:r>
              <a:rPr lang="en-GB" baseline="-25000" dirty="0" err="1"/>
              <a:t>setup</a:t>
            </a:r>
            <a:endParaRPr lang="en-GB" baseline="-25000" dirty="0"/>
          </a:p>
          <a:p>
            <a:pPr lvl="0"/>
            <a:endParaRPr lang="en-GB" sz="600" dirty="0"/>
          </a:p>
          <a:p>
            <a:pPr lvl="0"/>
            <a:r>
              <a:rPr lang="en-GB" dirty="0"/>
              <a:t>In commercial designs, usually the only variable under the control of the designer is the </a:t>
            </a:r>
            <a:r>
              <a:rPr lang="en-GB" b="1" dirty="0"/>
              <a:t>maximum propagation delay through the combinational logic</a:t>
            </a:r>
          </a:p>
          <a:p>
            <a:pPr lvl="1"/>
            <a:r>
              <a:rPr lang="en-GB" dirty="0"/>
              <a:t>clock period is dictated by the marketing department (to ensure a competitive product)</a:t>
            </a:r>
          </a:p>
          <a:p>
            <a:pPr lvl="1"/>
            <a:r>
              <a:rPr lang="en-GB" dirty="0"/>
              <a:t>the flip-flop delay and setup time are specified by the manufacturer</a:t>
            </a:r>
          </a:p>
          <a:p>
            <a:pPr lvl="1"/>
            <a:r>
              <a:rPr lang="en-GB" b="1" dirty="0" err="1"/>
              <a:t>t</a:t>
            </a:r>
            <a:r>
              <a:rPr lang="en-GB" b="1" baseline="-25000" dirty="0" err="1"/>
              <a:t>pd</a:t>
            </a:r>
            <a:r>
              <a:rPr lang="en-GB" b="1" baseline="-25000" dirty="0"/>
              <a:t> </a:t>
            </a:r>
            <a:r>
              <a:rPr lang="en-GB" b="1" dirty="0"/>
              <a:t> &lt; Tc - (</a:t>
            </a:r>
            <a:r>
              <a:rPr lang="en-GB" b="1" dirty="0" err="1"/>
              <a:t>t</a:t>
            </a:r>
            <a:r>
              <a:rPr lang="en-GB" b="1" baseline="-25000" dirty="0" err="1"/>
              <a:t>pcq</a:t>
            </a:r>
            <a:r>
              <a:rPr lang="en-GB" b="1" dirty="0"/>
              <a:t> + </a:t>
            </a:r>
            <a:r>
              <a:rPr lang="en-GB" b="1" dirty="0" err="1"/>
              <a:t>t</a:t>
            </a:r>
            <a:r>
              <a:rPr lang="en-GB" b="1" baseline="-25000" dirty="0" err="1"/>
              <a:t>setup</a:t>
            </a:r>
            <a:r>
              <a:rPr lang="en-GB" b="1" dirty="0"/>
              <a:t>)</a:t>
            </a:r>
          </a:p>
          <a:p>
            <a:endParaRPr lang="en-GB" sz="1000" dirty="0"/>
          </a:p>
          <a:p>
            <a:r>
              <a:rPr lang="en-GB" dirty="0"/>
              <a:t>Ideally, the entire cycle time Tc would be available for useful computation in the combinational logic. The </a:t>
            </a:r>
            <a:r>
              <a:rPr lang="en-GB" b="1" dirty="0"/>
              <a:t>sequencing overhead </a:t>
            </a:r>
            <a:r>
              <a:rPr lang="en-GB" dirty="0"/>
              <a:t>(</a:t>
            </a:r>
            <a:r>
              <a:rPr lang="en-GB" dirty="0" err="1"/>
              <a:t>t</a:t>
            </a:r>
            <a:r>
              <a:rPr lang="en-GB" baseline="-25000" dirty="0" err="1"/>
              <a:t>pcq</a:t>
            </a:r>
            <a:r>
              <a:rPr lang="en-GB" dirty="0"/>
              <a:t> + </a:t>
            </a:r>
            <a:r>
              <a:rPr lang="en-GB" dirty="0" err="1"/>
              <a:t>t</a:t>
            </a:r>
            <a:r>
              <a:rPr lang="en-GB" baseline="-25000" dirty="0" err="1"/>
              <a:t>setup</a:t>
            </a:r>
            <a:r>
              <a:rPr lang="en-GB" dirty="0"/>
              <a:t>) cuts this time</a:t>
            </a:r>
          </a:p>
          <a:p>
            <a:pPr lvl="1"/>
            <a:endParaRPr lang="en-GB" dirty="0"/>
          </a:p>
        </p:txBody>
      </p:sp>
      <p:pic>
        <p:nvPicPr>
          <p:cNvPr id="7" name="Immagine 6" descr="Immagine che contiene diagramma, linea, Diagramma, Parallelo&#10;&#10;Descrizione generata automaticamente">
            <a:extLst>
              <a:ext uri="{FF2B5EF4-FFF2-40B4-BE49-F238E27FC236}">
                <a16:creationId xmlns:a16="http://schemas.microsoft.com/office/drawing/2014/main" id="{34A1939B-1A42-0F97-54A7-192EBC55D9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3329" y="1379971"/>
            <a:ext cx="3018335" cy="2442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7694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 descr="Immagine che contiene diagramma, linea, Piano, Parallelo&#10;&#10;Descrizione generata automaticamente">
            <a:extLst>
              <a:ext uri="{FF2B5EF4-FFF2-40B4-BE49-F238E27FC236}">
                <a16:creationId xmlns:a16="http://schemas.microsoft.com/office/drawing/2014/main" id="{F71DFBFF-F269-31FD-210A-C5AB5B3172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1195" y="1526665"/>
            <a:ext cx="2813643" cy="2304671"/>
          </a:xfrm>
          <a:prstGeom prst="rect">
            <a:avLst/>
          </a:prstGeom>
        </p:spPr>
      </p:pic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Hold Time Constraint</a:t>
            </a:r>
            <a:endParaRPr dirty="0"/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1068156"/>
            <a:ext cx="8818500" cy="55930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dirty="0"/>
              <a:t>We can analyse the timing constraints with </a:t>
            </a:r>
            <a:r>
              <a:rPr lang="en-GB" b="1" dirty="0"/>
              <a:t>respect to the hold time </a:t>
            </a:r>
            <a:r>
              <a:rPr lang="en-GB" dirty="0"/>
              <a:t>of the second register</a:t>
            </a:r>
          </a:p>
          <a:p>
            <a:pPr lvl="1"/>
            <a:r>
              <a:rPr lang="en-GB" dirty="0"/>
              <a:t>to satisfy the requirements of R2, D2 must not change </a:t>
            </a:r>
            <a:br>
              <a:rPr lang="en-GB" dirty="0"/>
            </a:br>
            <a:r>
              <a:rPr lang="en-GB" dirty="0"/>
              <a:t>until hold time after the rising edge of the clock</a:t>
            </a:r>
          </a:p>
          <a:p>
            <a:pPr lvl="1"/>
            <a:r>
              <a:rPr lang="en-GB" dirty="0" err="1"/>
              <a:t>t</a:t>
            </a:r>
            <a:r>
              <a:rPr lang="en-GB" baseline="-25000" dirty="0" err="1"/>
              <a:t>ccq</a:t>
            </a:r>
            <a:r>
              <a:rPr lang="en-GB" dirty="0"/>
              <a:t> + </a:t>
            </a:r>
            <a:r>
              <a:rPr lang="en-GB" dirty="0" err="1"/>
              <a:t>t</a:t>
            </a:r>
            <a:r>
              <a:rPr lang="en-GB" baseline="-25000" dirty="0" err="1"/>
              <a:t>cd</a:t>
            </a:r>
            <a:r>
              <a:rPr lang="en-GB" dirty="0"/>
              <a:t> &gt; </a:t>
            </a:r>
            <a:r>
              <a:rPr lang="en-GB" dirty="0" err="1"/>
              <a:t>t</a:t>
            </a:r>
            <a:r>
              <a:rPr lang="en-GB" baseline="-25000" dirty="0" err="1"/>
              <a:t>hold</a:t>
            </a:r>
            <a:endParaRPr lang="en-GB" baseline="-25000" dirty="0"/>
          </a:p>
          <a:p>
            <a:pPr lvl="1"/>
            <a:r>
              <a:rPr lang="en-GB" b="1" dirty="0"/>
              <a:t>minimum contamination delay through the </a:t>
            </a:r>
            <a:br>
              <a:rPr lang="en-GB" b="1" dirty="0"/>
            </a:br>
            <a:r>
              <a:rPr lang="en-GB" b="1" dirty="0"/>
              <a:t>combinational logic: </a:t>
            </a:r>
            <a:r>
              <a:rPr lang="en-GB" b="1" dirty="0" err="1"/>
              <a:t>t</a:t>
            </a:r>
            <a:r>
              <a:rPr lang="en-GB" b="1" baseline="-25000" dirty="0" err="1"/>
              <a:t>cd</a:t>
            </a:r>
            <a:r>
              <a:rPr lang="en-GB" b="1" dirty="0"/>
              <a:t> &gt; </a:t>
            </a:r>
            <a:r>
              <a:rPr lang="en-GB" b="1" dirty="0" err="1"/>
              <a:t>t</a:t>
            </a:r>
            <a:r>
              <a:rPr lang="en-GB" b="1" baseline="-25000" dirty="0" err="1"/>
              <a:t>hold</a:t>
            </a:r>
            <a:r>
              <a:rPr lang="en-GB" b="1" dirty="0"/>
              <a:t> – </a:t>
            </a:r>
            <a:r>
              <a:rPr lang="en-GB" b="1" dirty="0" err="1"/>
              <a:t>t</a:t>
            </a:r>
            <a:r>
              <a:rPr lang="en-GB" b="1" baseline="-25000" dirty="0" err="1"/>
              <a:t>ccq</a:t>
            </a:r>
            <a:endParaRPr lang="en-GB" b="1" baseline="-25000" dirty="0"/>
          </a:p>
          <a:p>
            <a:r>
              <a:rPr lang="en-GB" dirty="0"/>
              <a:t>We expect that two flip-flops may be directly cascaded</a:t>
            </a:r>
          </a:p>
          <a:p>
            <a:pPr lvl="1"/>
            <a:r>
              <a:rPr lang="en-GB" dirty="0" err="1"/>
              <a:t>t</a:t>
            </a:r>
            <a:r>
              <a:rPr lang="en-GB" baseline="-25000" dirty="0" err="1"/>
              <a:t>cd</a:t>
            </a:r>
            <a:r>
              <a:rPr lang="en-GB" dirty="0"/>
              <a:t>=0 (no combinational logic) and </a:t>
            </a:r>
            <a:r>
              <a:rPr lang="en-GB" dirty="0" err="1"/>
              <a:t>t</a:t>
            </a:r>
            <a:r>
              <a:rPr lang="en-GB" baseline="-25000" dirty="0" err="1"/>
              <a:t>hold</a:t>
            </a:r>
            <a:r>
              <a:rPr lang="en-GB" dirty="0"/>
              <a:t> &lt; </a:t>
            </a:r>
            <a:r>
              <a:rPr lang="en-GB" dirty="0" err="1"/>
              <a:t>t</a:t>
            </a:r>
            <a:r>
              <a:rPr lang="en-GB" baseline="-25000" dirty="0" err="1"/>
              <a:t>ccq</a:t>
            </a:r>
            <a:endParaRPr lang="en-GB" baseline="-25000" dirty="0"/>
          </a:p>
          <a:p>
            <a:pPr lvl="1"/>
            <a:r>
              <a:rPr lang="en-GB" dirty="0"/>
              <a:t>reliable flip-flop must have hold time shorter than contamination delay</a:t>
            </a:r>
          </a:p>
          <a:p>
            <a:pPr lvl="1"/>
            <a:r>
              <a:rPr lang="en-GB" dirty="0"/>
              <a:t>often flip-flops are designed with </a:t>
            </a:r>
            <a:r>
              <a:rPr lang="en-GB" b="1" dirty="0" err="1"/>
              <a:t>t</a:t>
            </a:r>
            <a:r>
              <a:rPr lang="en-GB" b="1" baseline="-25000" dirty="0" err="1"/>
              <a:t>hold</a:t>
            </a:r>
            <a:r>
              <a:rPr lang="en-GB" b="1" dirty="0"/>
              <a:t>=0</a:t>
            </a:r>
          </a:p>
          <a:p>
            <a:r>
              <a:rPr lang="en-GB" dirty="0"/>
              <a:t>We usually </a:t>
            </a:r>
            <a:r>
              <a:rPr lang="en-GB" b="1" dirty="0"/>
              <a:t>ignore the hold time constraint</a:t>
            </a:r>
          </a:p>
          <a:p>
            <a:pPr lvl="1"/>
            <a:r>
              <a:rPr lang="en-GB" dirty="0"/>
              <a:t>nevertheless, it is </a:t>
            </a:r>
            <a:r>
              <a:rPr lang="en-GB" b="1" dirty="0"/>
              <a:t>critically important</a:t>
            </a:r>
          </a:p>
          <a:p>
            <a:pPr lvl="1"/>
            <a:r>
              <a:rPr lang="en-GB" dirty="0"/>
              <a:t>if violated, the only solution is to increase the contamination delay through the logic </a:t>
            </a:r>
          </a:p>
          <a:p>
            <a:pPr lvl="2"/>
            <a:r>
              <a:rPr lang="en-GB" dirty="0"/>
              <a:t>which requires redesigning the circuit</a:t>
            </a:r>
          </a:p>
          <a:p>
            <a:pPr lvl="1"/>
            <a:r>
              <a:rPr lang="en-GB" dirty="0"/>
              <a:t>unlike setup time constraint, it cannot be fixed by adjusting the clock period</a:t>
            </a:r>
          </a:p>
        </p:txBody>
      </p:sp>
      <p:pic>
        <p:nvPicPr>
          <p:cNvPr id="8" name="Immagine 7" descr="Immagine che contiene diagramma, schizzo, origami, design&#10;&#10;Descrizione generata automaticamente">
            <a:extLst>
              <a:ext uri="{FF2B5EF4-FFF2-40B4-BE49-F238E27FC236}">
                <a16:creationId xmlns:a16="http://schemas.microsoft.com/office/drawing/2014/main" id="{7330915B-595F-E418-D516-78F776D026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1142" y="3713355"/>
            <a:ext cx="1343696" cy="1467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2225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Timing Analysis (1)</a:t>
            </a:r>
            <a:endParaRPr dirty="0"/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1068157"/>
            <a:ext cx="8818500" cy="540964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dirty="0"/>
              <a:t>Sequential circuits have setup and hold time constraints that dictate the </a:t>
            </a:r>
            <a:r>
              <a:rPr lang="en-GB" b="1" dirty="0"/>
              <a:t>maximum</a:t>
            </a:r>
            <a:r>
              <a:rPr lang="en-GB" dirty="0"/>
              <a:t> and </a:t>
            </a:r>
            <a:r>
              <a:rPr lang="en-GB" b="1" dirty="0"/>
              <a:t>minimum</a:t>
            </a:r>
            <a:r>
              <a:rPr lang="en-GB" dirty="0"/>
              <a:t> delays of the combinational logic between flipflops</a:t>
            </a:r>
          </a:p>
          <a:p>
            <a:pPr lvl="1"/>
            <a:r>
              <a:rPr lang="en-GB" dirty="0"/>
              <a:t>the maximum delay constraint limits the number of consecutive gates on the critical path of a circuit</a:t>
            </a:r>
          </a:p>
          <a:p>
            <a:r>
              <a:rPr lang="en-GB" dirty="0"/>
              <a:t>Consider the circuit in figure and determine the maximum clock frequency and whether any time violations could occur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sz="700" dirty="0"/>
          </a:p>
          <a:p>
            <a:pPr lvl="2"/>
            <a:endParaRPr lang="en-GB" dirty="0"/>
          </a:p>
        </p:txBody>
      </p:sp>
      <p:pic>
        <p:nvPicPr>
          <p:cNvPr id="5" name="Immagine 4" descr="Immagine che contiene diagramma, schizzo, disegno, Disegno tecnico&#10;&#10;Descrizione generata automaticamente">
            <a:extLst>
              <a:ext uri="{FF2B5EF4-FFF2-40B4-BE49-F238E27FC236}">
                <a16:creationId xmlns:a16="http://schemas.microsoft.com/office/drawing/2014/main" id="{9E611D24-EE4A-01E8-4A6D-D70DE8E417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382" y="3183490"/>
            <a:ext cx="4074922" cy="2965596"/>
          </a:xfrm>
          <a:prstGeom prst="rect">
            <a:avLst/>
          </a:prstGeom>
        </p:spPr>
      </p:pic>
      <p:pic>
        <p:nvPicPr>
          <p:cNvPr id="7" name="Immagine 6" descr="Immagine che contiene testo, calligrafia, Carattere, bianco&#10;&#10;Descrizione generata automaticamente">
            <a:extLst>
              <a:ext uri="{FF2B5EF4-FFF2-40B4-BE49-F238E27FC236}">
                <a16:creationId xmlns:a16="http://schemas.microsoft.com/office/drawing/2014/main" id="{E31FAA0B-5866-9475-A0CE-DE2F66B763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8355" y="3969668"/>
            <a:ext cx="2796540" cy="1348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4752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Timing Analysis (2)</a:t>
            </a:r>
            <a:endParaRPr dirty="0"/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1068157"/>
            <a:ext cx="8818500" cy="540964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dirty="0"/>
              <a:t>Critical path: </a:t>
            </a:r>
          </a:p>
          <a:p>
            <a:pPr lvl="1"/>
            <a:r>
              <a:rPr lang="en-GB" dirty="0"/>
              <a:t>gates require same propagation delay</a:t>
            </a:r>
          </a:p>
          <a:p>
            <a:pPr lvl="1"/>
            <a:r>
              <a:rPr lang="en-GB" dirty="0"/>
              <a:t>three gate delays: A/B -&gt; n1 -&gt; X’ -&gt; Y’</a:t>
            </a:r>
          </a:p>
          <a:p>
            <a:pPr lvl="1"/>
            <a:r>
              <a:rPr lang="en-GB" dirty="0"/>
              <a:t>Y′ must set up before the next CLK rising edge</a:t>
            </a:r>
            <a:endParaRPr lang="en-GB" sz="600" dirty="0"/>
          </a:p>
          <a:p>
            <a:r>
              <a:rPr lang="en-GB" dirty="0"/>
              <a:t>Maximum clock frequency</a:t>
            </a:r>
            <a:r>
              <a:rPr lang="en-GB" b="1" dirty="0"/>
              <a:t>:</a:t>
            </a:r>
          </a:p>
          <a:p>
            <a:pPr lvl="1"/>
            <a:r>
              <a:rPr lang="en-GB" dirty="0"/>
              <a:t>Tc &gt; 80ps + 3*40ps + 50ps = 250ps</a:t>
            </a:r>
          </a:p>
          <a:p>
            <a:pPr lvl="1"/>
            <a:r>
              <a:rPr lang="en-GB" dirty="0"/>
              <a:t>fc = 1/Tc = 4 GHz</a:t>
            </a:r>
          </a:p>
          <a:p>
            <a:pPr lvl="1"/>
            <a:endParaRPr lang="en-GB" dirty="0"/>
          </a:p>
          <a:p>
            <a:r>
              <a:rPr lang="en-GB" dirty="0"/>
              <a:t>Shortest path:</a:t>
            </a:r>
          </a:p>
          <a:p>
            <a:pPr lvl="1"/>
            <a:r>
              <a:rPr lang="en-GB" dirty="0"/>
              <a:t>we need to consider contamination delay </a:t>
            </a:r>
          </a:p>
          <a:p>
            <a:pPr lvl="1"/>
            <a:r>
              <a:rPr lang="en-GB" dirty="0"/>
              <a:t>only one gate delay: C -&gt; X’ (D –&gt; Y’)</a:t>
            </a:r>
          </a:p>
          <a:p>
            <a:r>
              <a:rPr lang="en-GB" dirty="0"/>
              <a:t>Hold Time Constraint</a:t>
            </a:r>
          </a:p>
          <a:p>
            <a:pPr lvl="1"/>
            <a:r>
              <a:rPr lang="en-GB" dirty="0" err="1"/>
              <a:t>t</a:t>
            </a:r>
            <a:r>
              <a:rPr lang="en-GB" baseline="-25000" dirty="0" err="1"/>
              <a:t>cd</a:t>
            </a:r>
            <a:r>
              <a:rPr lang="en-GB" baseline="-25000" dirty="0"/>
              <a:t> </a:t>
            </a:r>
            <a:r>
              <a:rPr lang="en-GB" dirty="0"/>
              <a:t>&gt; 60ps – 30ps = 30ps (25 </a:t>
            </a:r>
            <a:r>
              <a:rPr lang="en-GB" dirty="0" err="1"/>
              <a:t>ps</a:t>
            </a:r>
            <a:r>
              <a:rPr lang="en-GB" dirty="0"/>
              <a:t>)</a:t>
            </a:r>
          </a:p>
          <a:p>
            <a:pPr lvl="1"/>
            <a:r>
              <a:rPr lang="en-GB" dirty="0"/>
              <a:t>the circuit has a </a:t>
            </a:r>
            <a:r>
              <a:rPr lang="en-GB" b="1" dirty="0"/>
              <a:t>hold time violation </a:t>
            </a:r>
            <a:r>
              <a:rPr lang="en-GB" dirty="0"/>
              <a:t>and may </a:t>
            </a:r>
            <a:br>
              <a:rPr lang="en-GB" dirty="0"/>
            </a:br>
            <a:r>
              <a:rPr lang="en-GB" dirty="0"/>
              <a:t>behave erratically at any clock frequency</a:t>
            </a:r>
          </a:p>
          <a:p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  <p:pic>
        <p:nvPicPr>
          <p:cNvPr id="7" name="Immagine 6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4607F247-DEC2-F653-186D-CB09C6564F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9137" y="274929"/>
            <a:ext cx="3208441" cy="3432849"/>
          </a:xfrm>
          <a:prstGeom prst="rect">
            <a:avLst/>
          </a:prstGeom>
        </p:spPr>
      </p:pic>
      <p:pic>
        <p:nvPicPr>
          <p:cNvPr id="13" name="Immagine 12" descr="Immagine che contiene diagramma, testo, linea, Piano&#10;&#10;Descrizione generata automaticamente">
            <a:extLst>
              <a:ext uri="{FF2B5EF4-FFF2-40B4-BE49-F238E27FC236}">
                <a16:creationId xmlns:a16="http://schemas.microsoft.com/office/drawing/2014/main" id="{AEB8C37C-8AF7-1DAF-CF26-D911721908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9137" y="3772979"/>
            <a:ext cx="3023719" cy="288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6742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1268BF7-2F3B-A5C4-4F7E-1982399FCE6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</p:spPr>
        <p:txBody>
          <a:bodyPr/>
          <a:lstStyle/>
          <a:p>
            <a:r>
              <a:rPr lang="en-GB" dirty="0"/>
              <a:t>Index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38BFAA1C-1163-169B-2D77-6FEF73CC85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984655"/>
            <a:ext cx="8311600" cy="5394361"/>
          </a:xfrm>
        </p:spPr>
        <p:txBody>
          <a:bodyPr/>
          <a:lstStyle/>
          <a:p>
            <a:pPr marL="120650" indent="0">
              <a:buNone/>
            </a:pPr>
            <a:endParaRPr lang="en-GB" dirty="0"/>
          </a:p>
          <a:p>
            <a:r>
              <a:rPr lang="en-GB" dirty="0"/>
              <a:t>Propagation and Contamination Delay</a:t>
            </a:r>
          </a:p>
          <a:p>
            <a:r>
              <a:rPr lang="en-GB" dirty="0"/>
              <a:t>Critical paths</a:t>
            </a:r>
          </a:p>
          <a:p>
            <a:r>
              <a:rPr lang="en-GB" dirty="0"/>
              <a:t>Glitches</a:t>
            </a:r>
          </a:p>
          <a:p>
            <a:r>
              <a:rPr lang="en-GB" dirty="0"/>
              <a:t>Wire delay</a:t>
            </a:r>
          </a:p>
          <a:p>
            <a:r>
              <a:rPr lang="en-GB" dirty="0"/>
              <a:t>Timing of sequential logic</a:t>
            </a:r>
          </a:p>
          <a:p>
            <a:r>
              <a:rPr lang="en-GB" dirty="0"/>
              <a:t>Dynamic Discipline</a:t>
            </a:r>
          </a:p>
          <a:p>
            <a:r>
              <a:rPr lang="en-GB" dirty="0"/>
              <a:t>Timing Specification</a:t>
            </a:r>
          </a:p>
          <a:p>
            <a:r>
              <a:rPr lang="en-GB" dirty="0"/>
              <a:t>System Timing</a:t>
            </a:r>
          </a:p>
          <a:p>
            <a:r>
              <a:rPr lang="en-GB" dirty="0"/>
              <a:t>Setup Time and Hold Time Constraints</a:t>
            </a:r>
          </a:p>
          <a:p>
            <a:r>
              <a:rPr lang="en-GB" dirty="0"/>
              <a:t>Timing Analysis</a:t>
            </a:r>
          </a:p>
          <a:p>
            <a:r>
              <a:rPr lang="en-GB" dirty="0"/>
              <a:t>Fixing Hold Time Violations</a:t>
            </a:r>
          </a:p>
          <a:p>
            <a:r>
              <a:rPr lang="en-GB" dirty="0"/>
              <a:t>Clock Skew</a:t>
            </a:r>
          </a:p>
          <a:p>
            <a:r>
              <a:rPr lang="en-GB" dirty="0"/>
              <a:t>Metastability</a:t>
            </a:r>
          </a:p>
          <a:p>
            <a:r>
              <a:rPr lang="en-GB" dirty="0"/>
              <a:t>Resolution Time</a:t>
            </a:r>
          </a:p>
          <a:p>
            <a:r>
              <a:rPr lang="en-GB" dirty="0"/>
              <a:t>Synchronizers</a:t>
            </a:r>
          </a:p>
          <a:p>
            <a:r>
              <a:rPr lang="en-GB" dirty="0"/>
              <a:t>System reliability </a:t>
            </a:r>
          </a:p>
          <a:p>
            <a:pPr marL="120650" indent="0">
              <a:buNone/>
            </a:pPr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185561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Fixing Hold Time Violations</a:t>
            </a:r>
            <a:endParaRPr dirty="0"/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1088476"/>
            <a:ext cx="8818500" cy="557998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dirty="0"/>
              <a:t>A possible solution is to </a:t>
            </a:r>
            <a:r>
              <a:rPr lang="en-GB" b="1" dirty="0"/>
              <a:t>add buffers </a:t>
            </a:r>
            <a:r>
              <a:rPr lang="en-GB" dirty="0"/>
              <a:t>to slow down the short paths</a:t>
            </a:r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sz="3600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r>
              <a:rPr lang="en-GB" dirty="0"/>
              <a:t>Short paths are slowed by the buffer</a:t>
            </a:r>
          </a:p>
          <a:p>
            <a:pPr lvl="1"/>
            <a:r>
              <a:rPr lang="en-GB" dirty="0" err="1"/>
              <a:t>t</a:t>
            </a:r>
            <a:r>
              <a:rPr lang="en-GB" baseline="-25000" dirty="0" err="1"/>
              <a:t>ccq</a:t>
            </a:r>
            <a:r>
              <a:rPr lang="en-GB" dirty="0"/>
              <a:t> + 2*</a:t>
            </a:r>
            <a:r>
              <a:rPr lang="en-GB" dirty="0" err="1"/>
              <a:t>t</a:t>
            </a:r>
            <a:r>
              <a:rPr lang="en-GB" baseline="-25000" dirty="0" err="1"/>
              <a:t>cd</a:t>
            </a:r>
            <a:r>
              <a:rPr lang="en-GB" dirty="0"/>
              <a:t> = 30ps + 2*25ps = 80ps &gt; </a:t>
            </a:r>
            <a:r>
              <a:rPr lang="en-GB" dirty="0" err="1"/>
              <a:t>t</a:t>
            </a:r>
            <a:r>
              <a:rPr lang="en-GB" baseline="-25000" dirty="0" err="1"/>
              <a:t>hold</a:t>
            </a:r>
            <a:endParaRPr lang="en-GB" dirty="0"/>
          </a:p>
          <a:p>
            <a:r>
              <a:rPr lang="en-GB" dirty="0"/>
              <a:t>Critical path is unaffected (it not pass through buffers)</a:t>
            </a:r>
          </a:p>
          <a:p>
            <a:pPr lvl="1"/>
            <a:r>
              <a:rPr lang="en-GB" dirty="0"/>
              <a:t>the maximum clock frequency is still 4 GHz</a:t>
            </a:r>
            <a:endParaRPr lang="en-GB" sz="500" dirty="0"/>
          </a:p>
          <a:p>
            <a:r>
              <a:rPr lang="en-GB" dirty="0"/>
              <a:t>In general, </a:t>
            </a:r>
            <a:r>
              <a:rPr lang="en-GB" b="1" dirty="0"/>
              <a:t>adding buffers </a:t>
            </a:r>
            <a:r>
              <a:rPr lang="en-GB" dirty="0"/>
              <a:t>can usually (not always) solve hold time problems without slowing the critical path</a:t>
            </a:r>
          </a:p>
          <a:p>
            <a:pPr lvl="1"/>
            <a:r>
              <a:rPr lang="en-GB" dirty="0"/>
              <a:t>the example had an </a:t>
            </a:r>
            <a:r>
              <a:rPr lang="en-GB" b="1" dirty="0"/>
              <a:t>unusually long hold time </a:t>
            </a:r>
            <a:r>
              <a:rPr lang="en-GB" dirty="0"/>
              <a:t>to illustrate the problems</a:t>
            </a:r>
          </a:p>
          <a:p>
            <a:pPr lvl="1"/>
            <a:r>
              <a:rPr lang="en-GB" dirty="0"/>
              <a:t>most flip-flops are designed with </a:t>
            </a:r>
            <a:r>
              <a:rPr lang="en-GB" dirty="0" err="1"/>
              <a:t>t</a:t>
            </a:r>
            <a:r>
              <a:rPr lang="en-GB" baseline="-25000" dirty="0" err="1"/>
              <a:t>hold</a:t>
            </a:r>
            <a:r>
              <a:rPr lang="en-GB" dirty="0"/>
              <a:t> &lt; </a:t>
            </a:r>
            <a:r>
              <a:rPr lang="en-GB" dirty="0" err="1"/>
              <a:t>t</a:t>
            </a:r>
            <a:r>
              <a:rPr lang="en-GB" baseline="-25000" dirty="0" err="1"/>
              <a:t>ccq</a:t>
            </a:r>
            <a:r>
              <a:rPr lang="en-GB" dirty="0"/>
              <a:t> to avoid such problems</a:t>
            </a:r>
          </a:p>
        </p:txBody>
      </p:sp>
      <p:pic>
        <p:nvPicPr>
          <p:cNvPr id="4" name="Immagine 3" descr="Immagine che contiene diagramma, testo, linea, Piano&#10;&#10;Descrizione generata automaticamente">
            <a:extLst>
              <a:ext uri="{FF2B5EF4-FFF2-40B4-BE49-F238E27FC236}">
                <a16:creationId xmlns:a16="http://schemas.microsoft.com/office/drawing/2014/main" id="{ED3812DA-41E3-5ACB-BD5B-DC24E523C9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843" y="1536328"/>
            <a:ext cx="2901077" cy="2349872"/>
          </a:xfrm>
          <a:prstGeom prst="rect">
            <a:avLst/>
          </a:prstGeom>
        </p:spPr>
      </p:pic>
      <p:pic>
        <p:nvPicPr>
          <p:cNvPr id="7" name="Immagine 6" descr="Immagine che contiene diagramma, testo, linea, Diagramma&#10;&#10;Descrizione generata automaticamente">
            <a:extLst>
              <a:ext uri="{FF2B5EF4-FFF2-40B4-BE49-F238E27FC236}">
                <a16:creationId xmlns:a16="http://schemas.microsoft.com/office/drawing/2014/main" id="{07C8F498-8960-4BA9-5B0D-70C88F8496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6149" y="1551567"/>
            <a:ext cx="2816491" cy="2669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8346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Clock Skew (1)</a:t>
            </a:r>
            <a:endParaRPr dirty="0"/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1068157"/>
            <a:ext cx="8818500" cy="540964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dirty="0"/>
              <a:t>We assumed that the clock </a:t>
            </a:r>
            <a:r>
              <a:rPr lang="en-GB" b="1" dirty="0"/>
              <a:t>reaches all registers at the same time</a:t>
            </a:r>
          </a:p>
          <a:p>
            <a:pPr lvl="0"/>
            <a:r>
              <a:rPr lang="en-GB" dirty="0"/>
              <a:t>However, we can have </a:t>
            </a:r>
            <a:r>
              <a:rPr lang="en-GB" b="1" dirty="0"/>
              <a:t>some variation </a:t>
            </a:r>
            <a:r>
              <a:rPr lang="en-GB" dirty="0"/>
              <a:t>in this time </a:t>
            </a:r>
          </a:p>
          <a:p>
            <a:pPr lvl="1"/>
            <a:r>
              <a:rPr lang="en-GB" dirty="0"/>
              <a:t>wires from clock source to different registers may be of different lengths</a:t>
            </a:r>
            <a:endParaRPr lang="en-GB" sz="100" dirty="0"/>
          </a:p>
          <a:p>
            <a:pPr lvl="1"/>
            <a:r>
              <a:rPr lang="en-GB" dirty="0"/>
              <a:t>noise can be different on different paths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When doing timing analysis, we must consider the </a:t>
            </a:r>
            <a:r>
              <a:rPr lang="en-GB" b="1" dirty="0"/>
              <a:t>worst-case scenario </a:t>
            </a:r>
            <a:r>
              <a:rPr lang="en-GB" dirty="0"/>
              <a:t>so that we can guarantee that the circuit will </a:t>
            </a:r>
            <a:r>
              <a:rPr lang="en-GB" b="1" dirty="0"/>
              <a:t>work under all circumstances</a:t>
            </a:r>
          </a:p>
        </p:txBody>
      </p:sp>
      <p:pic>
        <p:nvPicPr>
          <p:cNvPr id="11" name="Immagine 10" descr="Immagine che contiene testo, diagramma, linea, Carattere&#10;&#10;Descrizione generata automaticamente">
            <a:extLst>
              <a:ext uri="{FF2B5EF4-FFF2-40B4-BE49-F238E27FC236}">
                <a16:creationId xmlns:a16="http://schemas.microsoft.com/office/drawing/2014/main" id="{FD937127-14D4-D92B-2982-52473E163F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50" y="2803916"/>
            <a:ext cx="4461105" cy="2229241"/>
          </a:xfrm>
          <a:prstGeom prst="rect">
            <a:avLst/>
          </a:prstGeom>
        </p:spPr>
      </p:pic>
      <p:pic>
        <p:nvPicPr>
          <p:cNvPr id="15" name="Immagine 14" descr="Immagine che contiene diagramma, linea, Piano, Parallelo&#10;&#10;Descrizione generata automaticamente">
            <a:extLst>
              <a:ext uri="{FF2B5EF4-FFF2-40B4-BE49-F238E27FC236}">
                <a16:creationId xmlns:a16="http://schemas.microsoft.com/office/drawing/2014/main" id="{399D0AE9-CFF9-DE2C-9E01-CEBC939A35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7674" y="2610876"/>
            <a:ext cx="4098457" cy="2985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9902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Clock Skew (2)</a:t>
            </a:r>
            <a:endParaRPr dirty="0"/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973886"/>
            <a:ext cx="8818500" cy="559659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dirty="0"/>
              <a:t>Consider the </a:t>
            </a:r>
            <a:r>
              <a:rPr lang="en-GB" b="1" dirty="0"/>
              <a:t>setup time constraint </a:t>
            </a:r>
            <a:r>
              <a:rPr lang="en-GB" dirty="0"/>
              <a:t>worst case</a:t>
            </a:r>
          </a:p>
          <a:p>
            <a:pPr lvl="1"/>
            <a:r>
              <a:rPr lang="en-GB" dirty="0"/>
              <a:t>R1 receives latest clock, R2 receives earliest clock</a:t>
            </a:r>
          </a:p>
          <a:p>
            <a:pPr lvl="1"/>
            <a:r>
              <a:rPr lang="en-GB" dirty="0"/>
              <a:t>less time for data propagation </a:t>
            </a:r>
          </a:p>
          <a:p>
            <a:pPr lvl="1"/>
            <a:r>
              <a:rPr lang="en-GB" dirty="0"/>
              <a:t>Tc  &gt; </a:t>
            </a:r>
            <a:r>
              <a:rPr lang="en-GB" dirty="0" err="1"/>
              <a:t>t</a:t>
            </a:r>
            <a:r>
              <a:rPr lang="en-GB" baseline="-25000" dirty="0" err="1"/>
              <a:t>pcq</a:t>
            </a:r>
            <a:r>
              <a:rPr lang="en-GB" dirty="0"/>
              <a:t> + </a:t>
            </a:r>
            <a:r>
              <a:rPr lang="en-GB" dirty="0" err="1"/>
              <a:t>t</a:t>
            </a:r>
            <a:r>
              <a:rPr lang="en-GB" baseline="-25000" dirty="0" err="1"/>
              <a:t>pd</a:t>
            </a:r>
            <a:r>
              <a:rPr lang="en-GB" dirty="0"/>
              <a:t> + </a:t>
            </a:r>
            <a:r>
              <a:rPr lang="en-GB" dirty="0" err="1"/>
              <a:t>t</a:t>
            </a:r>
            <a:r>
              <a:rPr lang="en-GB" baseline="-25000" dirty="0" err="1"/>
              <a:t>setup</a:t>
            </a:r>
            <a:r>
              <a:rPr lang="en-GB" dirty="0"/>
              <a:t> + </a:t>
            </a:r>
            <a:r>
              <a:rPr lang="en-GB" dirty="0" err="1"/>
              <a:t>t</a:t>
            </a:r>
            <a:r>
              <a:rPr lang="en-GB" baseline="-25000" dirty="0" err="1"/>
              <a:t>skew</a:t>
            </a:r>
            <a:endParaRPr lang="en-GB" dirty="0"/>
          </a:p>
          <a:p>
            <a:pPr lvl="1"/>
            <a:r>
              <a:rPr lang="en-GB" dirty="0" err="1"/>
              <a:t>t</a:t>
            </a:r>
            <a:r>
              <a:rPr lang="en-GB" baseline="-25000" dirty="0" err="1"/>
              <a:t>pd</a:t>
            </a:r>
            <a:r>
              <a:rPr lang="en-GB" dirty="0"/>
              <a:t> &lt; Tc − (</a:t>
            </a:r>
            <a:r>
              <a:rPr lang="en-GB" dirty="0" err="1"/>
              <a:t>t</a:t>
            </a:r>
            <a:r>
              <a:rPr lang="en-GB" baseline="-25000" dirty="0" err="1"/>
              <a:t>pcq</a:t>
            </a:r>
            <a:r>
              <a:rPr lang="en-GB" dirty="0"/>
              <a:t> + </a:t>
            </a:r>
            <a:r>
              <a:rPr lang="en-GB" dirty="0" err="1"/>
              <a:t>t</a:t>
            </a:r>
            <a:r>
              <a:rPr lang="en-GB" baseline="-25000" dirty="0" err="1"/>
              <a:t>setup</a:t>
            </a:r>
            <a:r>
              <a:rPr lang="en-GB" dirty="0"/>
              <a:t> + </a:t>
            </a:r>
            <a:r>
              <a:rPr lang="en-GB" dirty="0" err="1"/>
              <a:t>t</a:t>
            </a:r>
            <a:r>
              <a:rPr lang="en-GB" baseline="-25000" dirty="0" err="1"/>
              <a:t>skew</a:t>
            </a:r>
            <a:r>
              <a:rPr lang="en-GB" dirty="0"/>
              <a:t>)</a:t>
            </a:r>
          </a:p>
          <a:p>
            <a:pPr lvl="1"/>
            <a:endParaRPr lang="en-GB" sz="100" dirty="0"/>
          </a:p>
          <a:p>
            <a:r>
              <a:rPr lang="en-GB" dirty="0"/>
              <a:t>Consider the </a:t>
            </a:r>
            <a:r>
              <a:rPr lang="en-GB" b="1" dirty="0"/>
              <a:t>hold time constraint</a:t>
            </a:r>
            <a:r>
              <a:rPr lang="en-GB" dirty="0"/>
              <a:t> worst case</a:t>
            </a:r>
          </a:p>
          <a:p>
            <a:pPr lvl="1"/>
            <a:r>
              <a:rPr lang="en-GB" dirty="0"/>
              <a:t>R1 receives early clock, R2 receives a late clock </a:t>
            </a:r>
          </a:p>
          <a:p>
            <a:pPr lvl="1"/>
            <a:r>
              <a:rPr lang="en-GB" dirty="0"/>
              <a:t>D2 must not change until hold time after the late </a:t>
            </a:r>
            <a:br>
              <a:rPr lang="en-GB" dirty="0"/>
            </a:br>
            <a:r>
              <a:rPr lang="en-GB" dirty="0"/>
              <a:t>clock</a:t>
            </a:r>
          </a:p>
          <a:p>
            <a:pPr lvl="1"/>
            <a:r>
              <a:rPr lang="en-GB" dirty="0" err="1"/>
              <a:t>t</a:t>
            </a:r>
            <a:r>
              <a:rPr lang="en-GB" baseline="-25000" dirty="0" err="1"/>
              <a:t>ccq</a:t>
            </a:r>
            <a:r>
              <a:rPr lang="en-GB" dirty="0"/>
              <a:t> + </a:t>
            </a:r>
            <a:r>
              <a:rPr lang="en-GB" dirty="0" err="1"/>
              <a:t>t</a:t>
            </a:r>
            <a:r>
              <a:rPr lang="en-GB" baseline="-25000" dirty="0" err="1"/>
              <a:t>cd</a:t>
            </a:r>
            <a:r>
              <a:rPr lang="en-GB" dirty="0"/>
              <a:t> &gt; </a:t>
            </a:r>
            <a:r>
              <a:rPr lang="en-GB" dirty="0" err="1"/>
              <a:t>t</a:t>
            </a:r>
            <a:r>
              <a:rPr lang="en-GB" baseline="-25000" dirty="0" err="1"/>
              <a:t>hold</a:t>
            </a:r>
            <a:r>
              <a:rPr lang="en-GB" dirty="0"/>
              <a:t> + </a:t>
            </a:r>
            <a:r>
              <a:rPr lang="en-GB" dirty="0" err="1"/>
              <a:t>t</a:t>
            </a:r>
            <a:r>
              <a:rPr lang="en-GB" baseline="-25000" dirty="0" err="1"/>
              <a:t>skew</a:t>
            </a:r>
            <a:endParaRPr lang="en-GB" baseline="-25000" dirty="0"/>
          </a:p>
          <a:p>
            <a:pPr lvl="1"/>
            <a:r>
              <a:rPr lang="en-GB" dirty="0" err="1"/>
              <a:t>t</a:t>
            </a:r>
            <a:r>
              <a:rPr lang="en-GB" baseline="-25000" dirty="0" err="1"/>
              <a:t>cd</a:t>
            </a:r>
            <a:r>
              <a:rPr lang="en-GB" dirty="0"/>
              <a:t> &gt; </a:t>
            </a:r>
            <a:r>
              <a:rPr lang="en-GB" dirty="0" err="1"/>
              <a:t>t</a:t>
            </a:r>
            <a:r>
              <a:rPr lang="en-GB" baseline="-25000" dirty="0" err="1"/>
              <a:t>hold</a:t>
            </a:r>
            <a:r>
              <a:rPr lang="en-GB" dirty="0"/>
              <a:t> + </a:t>
            </a:r>
            <a:r>
              <a:rPr lang="en-GB" dirty="0" err="1"/>
              <a:t>t</a:t>
            </a:r>
            <a:r>
              <a:rPr lang="en-GB" baseline="-25000" dirty="0" err="1"/>
              <a:t>skew</a:t>
            </a:r>
            <a:r>
              <a:rPr lang="en-GB" dirty="0"/>
              <a:t> − </a:t>
            </a:r>
            <a:r>
              <a:rPr lang="en-GB" dirty="0" err="1"/>
              <a:t>t</a:t>
            </a:r>
            <a:r>
              <a:rPr lang="en-GB" baseline="-25000" dirty="0" err="1"/>
              <a:t>ccq</a:t>
            </a:r>
            <a:endParaRPr lang="en-GB" baseline="-25000" dirty="0"/>
          </a:p>
          <a:p>
            <a:pPr lvl="1"/>
            <a:endParaRPr lang="en-GB" sz="100" baseline="-25000" dirty="0"/>
          </a:p>
          <a:p>
            <a:r>
              <a:rPr lang="en-GB" dirty="0"/>
              <a:t>Clock skew </a:t>
            </a:r>
            <a:r>
              <a:rPr lang="en-GB" b="1" dirty="0"/>
              <a:t>increases</a:t>
            </a:r>
            <a:r>
              <a:rPr lang="en-GB" dirty="0"/>
              <a:t> setup time and the hold time</a:t>
            </a:r>
          </a:p>
          <a:p>
            <a:pPr lvl="1"/>
            <a:r>
              <a:rPr lang="en-GB" dirty="0"/>
              <a:t>it reduce the time available for useful work in the combinational logic</a:t>
            </a:r>
          </a:p>
          <a:p>
            <a:pPr lvl="1"/>
            <a:r>
              <a:rPr lang="en-GB" dirty="0"/>
              <a:t>increases the minimum delay through the combinational logic: even if </a:t>
            </a:r>
            <a:r>
              <a:rPr lang="en-GB" dirty="0" err="1"/>
              <a:t>t</a:t>
            </a:r>
            <a:r>
              <a:rPr lang="en-GB" baseline="-25000" dirty="0" err="1"/>
              <a:t>hold</a:t>
            </a:r>
            <a:r>
              <a:rPr lang="en-GB" dirty="0"/>
              <a:t> = 0, a pair of back-to-back flip-flops will violate the constrain if </a:t>
            </a:r>
            <a:r>
              <a:rPr lang="en-GB" dirty="0" err="1"/>
              <a:t>t</a:t>
            </a:r>
            <a:r>
              <a:rPr lang="en-GB" baseline="-25000" dirty="0" err="1"/>
              <a:t>skew</a:t>
            </a:r>
            <a:r>
              <a:rPr lang="en-GB" dirty="0"/>
              <a:t> &gt; </a:t>
            </a:r>
            <a:r>
              <a:rPr lang="en-GB" dirty="0" err="1"/>
              <a:t>t</a:t>
            </a:r>
            <a:r>
              <a:rPr lang="en-GB" baseline="-25000" dirty="0" err="1"/>
              <a:t>ccq</a:t>
            </a:r>
            <a:endParaRPr lang="en-GB" baseline="-25000" dirty="0"/>
          </a:p>
        </p:txBody>
      </p:sp>
      <p:pic>
        <p:nvPicPr>
          <p:cNvPr id="13" name="Immagine 12" descr="Immagine che contiene diagramma, linea, Parallelo, schizzo&#10;&#10;Descrizione generata automaticamente">
            <a:extLst>
              <a:ext uri="{FF2B5EF4-FFF2-40B4-BE49-F238E27FC236}">
                <a16:creationId xmlns:a16="http://schemas.microsoft.com/office/drawing/2014/main" id="{9319004F-0790-FFA4-A87F-8D84DD6BA5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7254" y="3150215"/>
            <a:ext cx="3323900" cy="2199640"/>
          </a:xfrm>
          <a:prstGeom prst="rect">
            <a:avLst/>
          </a:prstGeom>
        </p:spPr>
      </p:pic>
      <p:pic>
        <p:nvPicPr>
          <p:cNvPr id="15" name="Immagine 14" descr="Immagine che contiene diagramma, linea, Parallelo, Diagramma&#10;&#10;Descrizione generata automaticamente">
            <a:extLst>
              <a:ext uri="{FF2B5EF4-FFF2-40B4-BE49-F238E27FC236}">
                <a16:creationId xmlns:a16="http://schemas.microsoft.com/office/drawing/2014/main" id="{68CC9540-E2E1-64EF-E9F1-C9AFFA1CF7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7254" y="934130"/>
            <a:ext cx="3378302" cy="2139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6797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Clock Skew (3)</a:t>
            </a:r>
            <a:endParaRPr dirty="0"/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1068157"/>
            <a:ext cx="8818500" cy="540964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dirty="0"/>
              <a:t>Revisit the timing analysis example </a:t>
            </a:r>
            <a:r>
              <a:rPr lang="en-GB" b="1" dirty="0"/>
              <a:t>assuming a 50ps of clock skew</a:t>
            </a:r>
          </a:p>
          <a:p>
            <a:endParaRPr lang="en-GB" sz="1100" dirty="0"/>
          </a:p>
          <a:p>
            <a:r>
              <a:rPr lang="en-GB" dirty="0"/>
              <a:t>Critical path remains the same</a:t>
            </a:r>
          </a:p>
          <a:p>
            <a:pPr lvl="1"/>
            <a:r>
              <a:rPr lang="en-GB" dirty="0"/>
              <a:t>setup time is increased by the skew</a:t>
            </a:r>
          </a:p>
          <a:p>
            <a:pPr lvl="1"/>
            <a:r>
              <a:rPr lang="en-GB" dirty="0"/>
              <a:t>Tc &gt; </a:t>
            </a:r>
            <a:r>
              <a:rPr lang="en-GB" dirty="0" err="1"/>
              <a:t>t</a:t>
            </a:r>
            <a:r>
              <a:rPr lang="en-GB" baseline="-25000" dirty="0" err="1"/>
              <a:t>pcq</a:t>
            </a:r>
            <a:r>
              <a:rPr lang="en-GB" baseline="-25000" dirty="0"/>
              <a:t> </a:t>
            </a:r>
            <a:r>
              <a:rPr lang="en-GB" dirty="0"/>
              <a:t>+ </a:t>
            </a:r>
            <a:r>
              <a:rPr lang="en-GB" dirty="0" err="1"/>
              <a:t>t</a:t>
            </a:r>
            <a:r>
              <a:rPr lang="en-GB" baseline="-25000" dirty="0" err="1"/>
              <a:t>pd</a:t>
            </a:r>
            <a:r>
              <a:rPr lang="en-GB" baseline="-25000" dirty="0"/>
              <a:t> </a:t>
            </a:r>
            <a:r>
              <a:rPr lang="en-GB" dirty="0"/>
              <a:t>+ </a:t>
            </a:r>
            <a:r>
              <a:rPr lang="en-GB" dirty="0" err="1"/>
              <a:t>t</a:t>
            </a:r>
            <a:r>
              <a:rPr lang="en-GB" baseline="-25000" dirty="0" err="1"/>
              <a:t>setup</a:t>
            </a:r>
            <a:r>
              <a:rPr lang="en-GB" baseline="-25000" dirty="0"/>
              <a:t> </a:t>
            </a:r>
            <a:r>
              <a:rPr lang="en-GB" b="1" dirty="0"/>
              <a:t>+ </a:t>
            </a:r>
            <a:r>
              <a:rPr lang="en-GB" b="1" dirty="0" err="1"/>
              <a:t>t</a:t>
            </a:r>
            <a:r>
              <a:rPr lang="en-GB" b="1" baseline="-25000" dirty="0" err="1"/>
              <a:t>skew</a:t>
            </a:r>
            <a:r>
              <a:rPr lang="en-GB" b="1" baseline="-25000" dirty="0"/>
              <a:t> </a:t>
            </a:r>
            <a:r>
              <a:rPr lang="en-GB" dirty="0"/>
              <a:t>= 80ps + 3*40ps + 50ps </a:t>
            </a:r>
            <a:r>
              <a:rPr lang="en-GB" b="1" dirty="0"/>
              <a:t>+ 50ps</a:t>
            </a:r>
            <a:r>
              <a:rPr lang="en-GB" dirty="0"/>
              <a:t> = 300ps</a:t>
            </a:r>
          </a:p>
          <a:p>
            <a:pPr lvl="1"/>
            <a:r>
              <a:rPr lang="en-GB" dirty="0"/>
              <a:t>fc = 1/Tc = 3.33 GHz</a:t>
            </a:r>
          </a:p>
          <a:p>
            <a:pPr lvl="0"/>
            <a:endParaRPr lang="en-GB" sz="1000" dirty="0"/>
          </a:p>
          <a:p>
            <a:pPr lvl="0"/>
            <a:r>
              <a:rPr lang="en-GB" dirty="0"/>
              <a:t>Short path also remains the same at 55ps</a:t>
            </a:r>
          </a:p>
          <a:p>
            <a:pPr lvl="1"/>
            <a:r>
              <a:rPr lang="en-GB" dirty="0"/>
              <a:t>hold time is increased by the skew</a:t>
            </a:r>
          </a:p>
          <a:p>
            <a:pPr lvl="1"/>
            <a:r>
              <a:rPr lang="en-GB" dirty="0" err="1"/>
              <a:t>t</a:t>
            </a:r>
            <a:r>
              <a:rPr lang="en-GB" baseline="-25000" dirty="0" err="1"/>
              <a:t>hold</a:t>
            </a:r>
            <a:r>
              <a:rPr lang="en-GB" baseline="-25000" dirty="0"/>
              <a:t> </a:t>
            </a:r>
            <a:r>
              <a:rPr lang="en-GB" dirty="0"/>
              <a:t>+ </a:t>
            </a:r>
            <a:r>
              <a:rPr lang="en-GB" dirty="0" err="1"/>
              <a:t>t</a:t>
            </a:r>
            <a:r>
              <a:rPr lang="en-GB" baseline="-25000" dirty="0" err="1"/>
              <a:t>skew</a:t>
            </a:r>
            <a:r>
              <a:rPr lang="en-GB" dirty="0"/>
              <a:t>= 60 + 50 = 110 </a:t>
            </a:r>
            <a:r>
              <a:rPr lang="en-GB" dirty="0" err="1"/>
              <a:t>ps</a:t>
            </a:r>
            <a:r>
              <a:rPr lang="en-GB" dirty="0"/>
              <a:t>, which is much greater than 55 </a:t>
            </a:r>
            <a:r>
              <a:rPr lang="en-GB" dirty="0" err="1"/>
              <a:t>ps</a:t>
            </a:r>
            <a:endParaRPr lang="en-GB" dirty="0"/>
          </a:p>
          <a:p>
            <a:pPr lvl="1"/>
            <a:r>
              <a:rPr lang="en-GB" b="1" dirty="0"/>
              <a:t>skew just makes the violation worse</a:t>
            </a:r>
          </a:p>
          <a:p>
            <a:endParaRPr lang="en-GB" sz="1000" dirty="0"/>
          </a:p>
          <a:p>
            <a:r>
              <a:rPr lang="en-GB" dirty="0"/>
              <a:t>To fix the problem:</a:t>
            </a:r>
          </a:p>
          <a:p>
            <a:pPr lvl="1"/>
            <a:r>
              <a:rPr lang="en-GB" dirty="0"/>
              <a:t>more buffers could be inserted</a:t>
            </a:r>
          </a:p>
          <a:p>
            <a:pPr lvl="1"/>
            <a:r>
              <a:rPr lang="en-GB" dirty="0"/>
              <a:t>buffers would need to be added on the critical path as well, reducing the clock frequency</a:t>
            </a:r>
          </a:p>
          <a:p>
            <a:pPr lvl="1"/>
            <a:r>
              <a:rPr lang="en-GB" dirty="0"/>
              <a:t>alternatively, a flip-flop with a shorter hold time might be used</a:t>
            </a:r>
          </a:p>
        </p:txBody>
      </p:sp>
    </p:spTree>
    <p:extLst>
      <p:ext uri="{BB962C8B-B14F-4D97-AF65-F5344CB8AC3E}">
        <p14:creationId xmlns:p14="http://schemas.microsoft.com/office/powerpoint/2010/main" val="23767293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Metastability (1)</a:t>
            </a:r>
            <a:endParaRPr dirty="0"/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1068157"/>
            <a:ext cx="8798370" cy="540964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dirty="0"/>
              <a:t>It is not always possible to </a:t>
            </a:r>
            <a:r>
              <a:rPr lang="en-GB" b="1" dirty="0"/>
              <a:t>guarantee</a:t>
            </a:r>
            <a:r>
              <a:rPr lang="en-GB" dirty="0"/>
              <a:t> that the input to a sequential circuit is stable during the aperture time</a:t>
            </a:r>
          </a:p>
          <a:p>
            <a:pPr lvl="1"/>
            <a:r>
              <a:rPr lang="en-GB" dirty="0"/>
              <a:t>especially when the input arrives </a:t>
            </a:r>
            <a:r>
              <a:rPr lang="en-GB" b="1" dirty="0"/>
              <a:t>from the external world</a:t>
            </a:r>
          </a:p>
          <a:p>
            <a:pPr lvl="1"/>
            <a:endParaRPr lang="en-GB" sz="1000" dirty="0"/>
          </a:p>
          <a:p>
            <a:r>
              <a:rPr lang="en-GB" dirty="0"/>
              <a:t>Consider a button connected to the input of a flip-flop</a:t>
            </a:r>
          </a:p>
          <a:p>
            <a:pPr lvl="1"/>
            <a:r>
              <a:rPr lang="en-GB" dirty="0"/>
              <a:t>when the button is </a:t>
            </a:r>
            <a:r>
              <a:rPr lang="en-GB" b="1" dirty="0"/>
              <a:t>pressed much before </a:t>
            </a:r>
            <a:r>
              <a:rPr lang="en-GB" dirty="0"/>
              <a:t>CLK, Q = 1</a:t>
            </a:r>
          </a:p>
          <a:p>
            <a:pPr lvl="1"/>
            <a:r>
              <a:rPr lang="en-GB" dirty="0"/>
              <a:t>when the button is </a:t>
            </a:r>
            <a:r>
              <a:rPr lang="en-GB" b="1" dirty="0"/>
              <a:t>not pressed until long after </a:t>
            </a:r>
            <a:r>
              <a:rPr lang="en-GB" dirty="0"/>
              <a:t>CLK, Q = 0</a:t>
            </a:r>
          </a:p>
          <a:p>
            <a:pPr lvl="1"/>
            <a:r>
              <a:rPr lang="en-GB" dirty="0"/>
              <a:t>when the button is </a:t>
            </a:r>
            <a:r>
              <a:rPr lang="en-GB" b="1" dirty="0"/>
              <a:t>pressed between </a:t>
            </a:r>
            <a:r>
              <a:rPr lang="en-GB" b="1" dirty="0" err="1"/>
              <a:t>t</a:t>
            </a:r>
            <a:r>
              <a:rPr lang="en-GB" b="1" baseline="-25000" dirty="0" err="1"/>
              <a:t>setup</a:t>
            </a:r>
            <a:r>
              <a:rPr lang="en-GB" b="1" dirty="0"/>
              <a:t> before CLK and </a:t>
            </a:r>
            <a:r>
              <a:rPr lang="en-GB" b="1" dirty="0" err="1"/>
              <a:t>t</a:t>
            </a:r>
            <a:r>
              <a:rPr lang="en-GB" b="1" baseline="-25000" dirty="0" err="1"/>
              <a:t>hold</a:t>
            </a:r>
            <a:r>
              <a:rPr lang="en-GB" b="1" dirty="0"/>
              <a:t> </a:t>
            </a:r>
            <a:br>
              <a:rPr lang="en-GB" b="1" dirty="0"/>
            </a:br>
            <a:r>
              <a:rPr lang="en-GB" b="1" dirty="0"/>
              <a:t>after CLK</a:t>
            </a:r>
            <a:r>
              <a:rPr lang="en-GB" dirty="0"/>
              <a:t>, the input </a:t>
            </a:r>
            <a:r>
              <a:rPr lang="en-GB" b="1" dirty="0"/>
              <a:t>violates the dynamic discipline </a:t>
            </a:r>
            <a:r>
              <a:rPr lang="en-GB" dirty="0"/>
              <a:t>and </a:t>
            </a:r>
            <a:br>
              <a:rPr lang="en-GB" dirty="0"/>
            </a:br>
            <a:r>
              <a:rPr lang="en-GB" dirty="0"/>
              <a:t>the output is undefined</a:t>
            </a:r>
          </a:p>
          <a:p>
            <a:pPr lvl="1"/>
            <a:endParaRPr lang="en-GB" sz="1000" dirty="0"/>
          </a:p>
          <a:p>
            <a:r>
              <a:rPr lang="en-GB" dirty="0"/>
              <a:t>When a flip-flop samples an input changing during the</a:t>
            </a:r>
            <a:br>
              <a:rPr lang="en-GB" dirty="0"/>
            </a:br>
            <a:r>
              <a:rPr lang="en-GB" dirty="0"/>
              <a:t>aperture, output may </a:t>
            </a:r>
            <a:r>
              <a:rPr lang="en-GB" b="1" dirty="0"/>
              <a:t>momentarily</a:t>
            </a:r>
            <a:r>
              <a:rPr lang="en-GB" dirty="0"/>
              <a:t> go in forbidden zone</a:t>
            </a:r>
            <a:endParaRPr lang="en-GB" b="1" dirty="0"/>
          </a:p>
          <a:p>
            <a:pPr lvl="1"/>
            <a:r>
              <a:rPr lang="en-GB" b="1" dirty="0"/>
              <a:t>metastable state</a:t>
            </a:r>
          </a:p>
          <a:p>
            <a:pPr lvl="1"/>
            <a:r>
              <a:rPr lang="en-GB" dirty="0"/>
              <a:t>eventually, it will resolve to a stable state, however, the </a:t>
            </a:r>
            <a:br>
              <a:rPr lang="en-GB" dirty="0"/>
            </a:br>
            <a:r>
              <a:rPr lang="en-GB" b="1" dirty="0"/>
              <a:t>resolution time</a:t>
            </a:r>
            <a:r>
              <a:rPr lang="en-GB" dirty="0"/>
              <a:t> required is </a:t>
            </a:r>
            <a:r>
              <a:rPr lang="en-GB" b="1" dirty="0"/>
              <a:t>unbounded</a:t>
            </a:r>
          </a:p>
        </p:txBody>
      </p:sp>
      <p:pic>
        <p:nvPicPr>
          <p:cNvPr id="6" name="Immagine 5" descr="Immagine che contiene diagramma, schizzo, linea, origami&#10;&#10;Descrizione generata automaticamente">
            <a:extLst>
              <a:ext uri="{FF2B5EF4-FFF2-40B4-BE49-F238E27FC236}">
                <a16:creationId xmlns:a16="http://schemas.microsoft.com/office/drawing/2014/main" id="{F59261C7-D24E-B7B1-4066-8B0FFEC8C2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7040" y="1865630"/>
            <a:ext cx="2164080" cy="1667680"/>
          </a:xfrm>
          <a:prstGeom prst="rect">
            <a:avLst/>
          </a:prstGeom>
        </p:spPr>
      </p:pic>
      <p:pic>
        <p:nvPicPr>
          <p:cNvPr id="8" name="Immagine 7" descr="Immagine che contiene testo, diagramma, linea, Parallelo&#10;&#10;Descrizione generata automaticamente">
            <a:extLst>
              <a:ext uri="{FF2B5EF4-FFF2-40B4-BE49-F238E27FC236}">
                <a16:creationId xmlns:a16="http://schemas.microsoft.com/office/drawing/2014/main" id="{1AFA0A38-679A-1A18-5AD0-853FC6DF7C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8987" y="3533310"/>
            <a:ext cx="1880186" cy="3143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7179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Metastability (2)</a:t>
            </a:r>
            <a:endParaRPr dirty="0"/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1068157"/>
            <a:ext cx="8818500" cy="540964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dirty="0"/>
              <a:t>The metastable state of a flip-flop is analogous </a:t>
            </a:r>
            <a:br>
              <a:rPr lang="en-GB" dirty="0"/>
            </a:br>
            <a:r>
              <a:rPr lang="en-GB" dirty="0"/>
              <a:t>to a ball on  the summit of a hill between </a:t>
            </a:r>
            <a:br>
              <a:rPr lang="en-GB" dirty="0"/>
            </a:br>
            <a:r>
              <a:rPr lang="en-GB" dirty="0"/>
              <a:t>two valleys</a:t>
            </a:r>
          </a:p>
          <a:p>
            <a:pPr lvl="1"/>
            <a:r>
              <a:rPr lang="en-GB" dirty="0"/>
              <a:t>valleys are stable states</a:t>
            </a:r>
          </a:p>
          <a:p>
            <a:pPr lvl="2"/>
            <a:r>
              <a:rPr lang="en-GB" dirty="0"/>
              <a:t>the balls remain there</a:t>
            </a:r>
          </a:p>
          <a:p>
            <a:pPr lvl="1"/>
            <a:r>
              <a:rPr lang="en-GB" dirty="0"/>
              <a:t>the top of the hill is metastable</a:t>
            </a:r>
          </a:p>
          <a:p>
            <a:pPr lvl="2"/>
            <a:r>
              <a:rPr lang="en-GB" dirty="0"/>
              <a:t>the ball would remain there if it were perfectly </a:t>
            </a:r>
            <a:br>
              <a:rPr lang="en-GB" dirty="0"/>
            </a:br>
            <a:r>
              <a:rPr lang="en-GB" dirty="0"/>
              <a:t>balanced, but because nothing is perfect, </a:t>
            </a:r>
            <a:br>
              <a:rPr lang="en-GB" dirty="0"/>
            </a:br>
            <a:r>
              <a:rPr lang="en-GB" dirty="0"/>
              <a:t>the ball will eventually roll to one side or the other</a:t>
            </a:r>
          </a:p>
          <a:p>
            <a:pPr lvl="2"/>
            <a:r>
              <a:rPr lang="en-GB" dirty="0"/>
              <a:t>the time required for this change to occur depends on how nearly well balanced the ball originally was</a:t>
            </a:r>
          </a:p>
          <a:p>
            <a:pPr lvl="1"/>
            <a:endParaRPr lang="en-GB" dirty="0"/>
          </a:p>
          <a:p>
            <a:r>
              <a:rPr lang="en-GB" dirty="0"/>
              <a:t>Every bistable device has a metastable state </a:t>
            </a:r>
            <a:br>
              <a:rPr lang="en-GB" dirty="0"/>
            </a:br>
            <a:r>
              <a:rPr lang="en-GB" dirty="0"/>
              <a:t>between the two stable states</a:t>
            </a:r>
          </a:p>
          <a:p>
            <a:r>
              <a:rPr lang="en-GB" dirty="0"/>
              <a:t>Metastable value </a:t>
            </a:r>
            <a:r>
              <a:rPr lang="en-GB" b="1" dirty="0"/>
              <a:t>propagates</a:t>
            </a:r>
            <a:r>
              <a:rPr lang="en-GB" dirty="0"/>
              <a:t> to other parts</a:t>
            </a:r>
            <a:br>
              <a:rPr lang="en-GB" dirty="0"/>
            </a:br>
            <a:r>
              <a:rPr lang="en-GB" dirty="0"/>
              <a:t>of the system</a:t>
            </a:r>
          </a:p>
        </p:txBody>
      </p:sp>
      <p:pic>
        <p:nvPicPr>
          <p:cNvPr id="5" name="Immagine 4" descr="Immagine che contiene diagramma, design&#10;&#10;Descrizione generata automaticamente">
            <a:extLst>
              <a:ext uri="{FF2B5EF4-FFF2-40B4-BE49-F238E27FC236}">
                <a16:creationId xmlns:a16="http://schemas.microsoft.com/office/drawing/2014/main" id="{1504ACBB-0622-18DF-6BC7-8A74523F8D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2278" y="1069120"/>
            <a:ext cx="3160002" cy="2639280"/>
          </a:xfrm>
          <a:prstGeom prst="rect">
            <a:avLst/>
          </a:prstGeom>
        </p:spPr>
      </p:pic>
      <p:pic>
        <p:nvPicPr>
          <p:cNvPr id="7" name="Immagine 6" descr="Immagine che contiene testo, diagramma, linea, Carattere&#10;&#10;Descrizione generata automaticamente">
            <a:extLst>
              <a:ext uri="{FF2B5EF4-FFF2-40B4-BE49-F238E27FC236}">
                <a16:creationId xmlns:a16="http://schemas.microsoft.com/office/drawing/2014/main" id="{11FF5016-6C6F-D1C1-BB1F-857438B19D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8489" y="4842114"/>
            <a:ext cx="3835511" cy="1543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9288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Resolution Time</a:t>
            </a:r>
            <a:endParaRPr dirty="0"/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1068157"/>
            <a:ext cx="8818500" cy="540964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dirty="0"/>
              <a:t>The resolution time is a </a:t>
            </a:r>
            <a:r>
              <a:rPr lang="en-GB" b="1" dirty="0"/>
              <a:t>random variable</a:t>
            </a:r>
            <a:endParaRPr lang="en-GB" dirty="0"/>
          </a:p>
          <a:p>
            <a:pPr lvl="0"/>
            <a:r>
              <a:rPr lang="en-GB" dirty="0"/>
              <a:t>Theoretical and experimental analyses have shown that the </a:t>
            </a:r>
            <a:r>
              <a:rPr lang="en-GB" b="1" dirty="0"/>
              <a:t>probability</a:t>
            </a:r>
            <a:r>
              <a:rPr lang="en-GB" dirty="0"/>
              <a:t> that the resolution time exceeds some arbitrary time t </a:t>
            </a:r>
            <a:r>
              <a:rPr lang="en-GB" b="1" dirty="0"/>
              <a:t>decreases exponentially</a:t>
            </a:r>
            <a:r>
              <a:rPr lang="en-GB" dirty="0"/>
              <a:t> with </a:t>
            </a:r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sz="1000" dirty="0"/>
          </a:p>
          <a:p>
            <a:pPr lvl="1"/>
            <a:r>
              <a:rPr lang="en-GB" dirty="0"/>
              <a:t>where T</a:t>
            </a:r>
            <a:r>
              <a:rPr lang="en-GB" baseline="-25000" dirty="0"/>
              <a:t>C</a:t>
            </a:r>
            <a:r>
              <a:rPr lang="en-GB" dirty="0"/>
              <a:t> is the clock period</a:t>
            </a:r>
          </a:p>
          <a:p>
            <a:pPr lvl="1"/>
            <a:r>
              <a:rPr lang="en-GB" dirty="0"/>
              <a:t>T</a:t>
            </a:r>
            <a:r>
              <a:rPr lang="en-GB" baseline="-25000" dirty="0"/>
              <a:t>0</a:t>
            </a:r>
            <a:r>
              <a:rPr lang="en-GB" dirty="0"/>
              <a:t> and </a:t>
            </a:r>
            <a:r>
              <a:rPr lang="el-GR" dirty="0"/>
              <a:t>τ </a:t>
            </a:r>
            <a:r>
              <a:rPr lang="en-GB" dirty="0"/>
              <a:t>are characteristic of the flipflop</a:t>
            </a:r>
          </a:p>
          <a:p>
            <a:pPr lvl="1"/>
            <a:r>
              <a:rPr lang="en-GB" dirty="0"/>
              <a:t>the equation is valid only for t substantially longer than </a:t>
            </a:r>
            <a:r>
              <a:rPr lang="en-GB" dirty="0" err="1"/>
              <a:t>t</a:t>
            </a:r>
            <a:r>
              <a:rPr lang="en-GB" baseline="-25000" dirty="0" err="1"/>
              <a:t>pcq</a:t>
            </a:r>
            <a:endParaRPr lang="en-GB" baseline="-25000" dirty="0"/>
          </a:p>
          <a:p>
            <a:pPr lvl="1"/>
            <a:endParaRPr lang="en-GB" sz="300" dirty="0"/>
          </a:p>
          <a:p>
            <a:pPr lvl="1"/>
            <a:endParaRPr lang="en-GB" sz="300" dirty="0"/>
          </a:p>
          <a:p>
            <a:r>
              <a:rPr lang="en-GB" dirty="0"/>
              <a:t>This means that time required to resolve </a:t>
            </a:r>
            <a:br>
              <a:rPr lang="en-GB" dirty="0"/>
            </a:br>
            <a:r>
              <a:rPr lang="en-GB" dirty="0"/>
              <a:t>is </a:t>
            </a:r>
            <a:r>
              <a:rPr lang="en-GB" b="1" dirty="0"/>
              <a:t>unbounded</a:t>
            </a:r>
          </a:p>
          <a:p>
            <a:endParaRPr lang="en-GB" b="1" dirty="0"/>
          </a:p>
          <a:p>
            <a:r>
              <a:rPr lang="en-GB" dirty="0"/>
              <a:t>However, if </a:t>
            </a:r>
            <a:r>
              <a:rPr lang="en-GB" b="1" dirty="0"/>
              <a:t>we wait long enough</a:t>
            </a:r>
            <a:r>
              <a:rPr lang="en-GB" dirty="0"/>
              <a:t> </a:t>
            </a:r>
            <a:br>
              <a:rPr lang="en-GB" dirty="0"/>
            </a:br>
            <a:r>
              <a:rPr lang="en-GB" dirty="0"/>
              <a:t>the flip-flop will reach a valid logic level </a:t>
            </a:r>
            <a:br>
              <a:rPr lang="en-GB" dirty="0"/>
            </a:br>
            <a:r>
              <a:rPr lang="en-GB" dirty="0"/>
              <a:t>with high probability</a:t>
            </a:r>
            <a:endParaRPr lang="el-GR" dirty="0">
              <a:effectLst/>
              <a:latin typeface="Times" pitchFamily="2" charset="0"/>
            </a:endParaRPr>
          </a:p>
          <a:p>
            <a:pPr lvl="0"/>
            <a:endParaRPr lang="en-GB" baseline="-25000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F469BE19-0DD7-89F2-2E95-02D79589059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653" t="13700" r="8906" b="4576"/>
          <a:stretch/>
        </p:blipFill>
        <p:spPr>
          <a:xfrm>
            <a:off x="4868215" y="4126296"/>
            <a:ext cx="4179295" cy="2464905"/>
          </a:xfrm>
          <a:prstGeom prst="rect">
            <a:avLst/>
          </a:prstGeom>
        </p:spPr>
      </p:pic>
      <p:pic>
        <p:nvPicPr>
          <p:cNvPr id="4" name="Immagine 3" descr="Immagine che contiene Carattere, testo, bianco, linea&#10;&#10;Descrizione generata automaticamente">
            <a:extLst>
              <a:ext uri="{FF2B5EF4-FFF2-40B4-BE49-F238E27FC236}">
                <a16:creationId xmlns:a16="http://schemas.microsoft.com/office/drawing/2014/main" id="{6A39F58B-C1A9-2E14-E621-097F372623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6330" y="2058670"/>
            <a:ext cx="3213100" cy="74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8545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Synchronizers (1)</a:t>
            </a:r>
            <a:endParaRPr dirty="0"/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1233257"/>
            <a:ext cx="8818500" cy="50964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b="1" dirty="0"/>
              <a:t>Asynchronous inputs </a:t>
            </a:r>
            <a:r>
              <a:rPr lang="en-GB" dirty="0"/>
              <a:t>to digital systems from the real world are </a:t>
            </a:r>
            <a:r>
              <a:rPr lang="en-GB" b="1" dirty="0"/>
              <a:t>inevitable</a:t>
            </a:r>
            <a:endParaRPr lang="en-GB" dirty="0"/>
          </a:p>
          <a:p>
            <a:pPr lvl="1"/>
            <a:r>
              <a:rPr lang="en-GB" dirty="0"/>
              <a:t>human input is asynchronous</a:t>
            </a:r>
          </a:p>
          <a:p>
            <a:pPr lvl="1"/>
            <a:r>
              <a:rPr lang="en-GB" dirty="0"/>
              <a:t>can lead to metastable voltages and erratic system failures</a:t>
            </a:r>
          </a:p>
          <a:p>
            <a:pPr lvl="1"/>
            <a:endParaRPr lang="en-GB" dirty="0"/>
          </a:p>
          <a:p>
            <a:r>
              <a:rPr lang="en-GB" b="1" dirty="0"/>
              <a:t>Ensure that the probability of encountering a metastable voltage is “small”</a:t>
            </a:r>
          </a:p>
          <a:p>
            <a:pPr lvl="1"/>
            <a:r>
              <a:rPr lang="en-GB" dirty="0"/>
              <a:t>cell phone: one failure in 10 years is acceptable, the user can turn the phone off and on</a:t>
            </a:r>
          </a:p>
          <a:p>
            <a:pPr lvl="1"/>
            <a:r>
              <a:rPr lang="en-GB" dirty="0"/>
              <a:t>medical device, one failure in the expected life of the universe is a better target</a:t>
            </a:r>
          </a:p>
          <a:p>
            <a:endParaRPr lang="en-GB" dirty="0"/>
          </a:p>
          <a:p>
            <a:r>
              <a:rPr lang="en-GB" dirty="0"/>
              <a:t>A </a:t>
            </a:r>
            <a:r>
              <a:rPr lang="en-GB" b="1" dirty="0"/>
              <a:t>synchronizer</a:t>
            </a:r>
            <a:r>
              <a:rPr lang="en-GB" dirty="0"/>
              <a:t> is a device that receives an asynchronous </a:t>
            </a:r>
            <a:br>
              <a:rPr lang="en-GB" dirty="0"/>
            </a:br>
            <a:r>
              <a:rPr lang="en-GB" dirty="0"/>
              <a:t>input D and a clock CLK and </a:t>
            </a:r>
            <a:r>
              <a:rPr lang="en-GB" b="1" dirty="0"/>
              <a:t>produces a valid output Q </a:t>
            </a:r>
            <a:br>
              <a:rPr lang="en-GB" b="1" dirty="0"/>
            </a:br>
            <a:r>
              <a:rPr lang="en-GB" b="1" dirty="0"/>
              <a:t>with high probability</a:t>
            </a:r>
          </a:p>
          <a:p>
            <a:pPr lvl="1"/>
            <a:r>
              <a:rPr lang="en-GB" dirty="0"/>
              <a:t>If D is stable during the aperture, Q should take on the same </a:t>
            </a:r>
            <a:br>
              <a:rPr lang="en-GB" dirty="0"/>
            </a:br>
            <a:r>
              <a:rPr lang="en-GB" dirty="0"/>
              <a:t>value as D</a:t>
            </a:r>
          </a:p>
          <a:p>
            <a:pPr lvl="1"/>
            <a:r>
              <a:rPr lang="en-GB" dirty="0"/>
              <a:t>If D changes during the aperture, Q may take HIGH or LOW, </a:t>
            </a:r>
            <a:br>
              <a:rPr lang="en-GB" dirty="0"/>
            </a:br>
            <a:r>
              <a:rPr lang="en-GB" dirty="0"/>
              <a:t>but must not be metastable</a:t>
            </a:r>
          </a:p>
          <a:p>
            <a:endParaRPr lang="en-GB" b="1" dirty="0"/>
          </a:p>
        </p:txBody>
      </p:sp>
      <p:pic>
        <p:nvPicPr>
          <p:cNvPr id="4" name="Immagine 3" descr="Immagine che contiene diagramma, schizzo, linea, disegno&#10;&#10;Descrizione generata automaticamente">
            <a:extLst>
              <a:ext uri="{FF2B5EF4-FFF2-40B4-BE49-F238E27FC236}">
                <a16:creationId xmlns:a16="http://schemas.microsoft.com/office/drawing/2014/main" id="{3874F797-736D-CE9B-0819-E6CE27DF53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2192" y="4064008"/>
            <a:ext cx="1920108" cy="2052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2279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Synchronizers (2)</a:t>
            </a:r>
            <a:endParaRPr dirty="0"/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1233257"/>
            <a:ext cx="8818500" cy="509134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dirty="0"/>
              <a:t>We can build a simple synchronizer out of two flip-flops</a:t>
            </a:r>
          </a:p>
          <a:p>
            <a:pPr lvl="1"/>
            <a:r>
              <a:rPr lang="en-GB" dirty="0"/>
              <a:t>F1 samples D on the rising edge of CLK</a:t>
            </a:r>
          </a:p>
          <a:p>
            <a:pPr lvl="1"/>
            <a:r>
              <a:rPr lang="en-GB" dirty="0"/>
              <a:t>if D is changing at that time, the output Q1 (and input D2)</a:t>
            </a:r>
            <a:br>
              <a:rPr lang="en-GB" dirty="0"/>
            </a:br>
            <a:r>
              <a:rPr lang="en-GB" dirty="0"/>
              <a:t>may be momentarily metastable</a:t>
            </a:r>
          </a:p>
          <a:p>
            <a:pPr lvl="1"/>
            <a:r>
              <a:rPr lang="en-GB" dirty="0"/>
              <a:t>if </a:t>
            </a:r>
            <a:r>
              <a:rPr lang="en-GB" b="1" dirty="0"/>
              <a:t>clock period is long enough</a:t>
            </a:r>
            <a:r>
              <a:rPr lang="en-GB" dirty="0"/>
              <a:t>, D2 (with high  probability), </a:t>
            </a:r>
            <a:br>
              <a:rPr lang="en-GB" dirty="0"/>
            </a:br>
            <a:r>
              <a:rPr lang="en-GB" dirty="0"/>
              <a:t>resolve to a valid logic level</a:t>
            </a:r>
          </a:p>
          <a:p>
            <a:pPr lvl="1"/>
            <a:r>
              <a:rPr lang="en-GB" dirty="0"/>
              <a:t>so, F2 samples D2 (now stable), producing a good output Q</a:t>
            </a:r>
          </a:p>
          <a:p>
            <a:pPr lvl="0"/>
            <a:endParaRPr lang="en-GB" sz="1050" dirty="0"/>
          </a:p>
          <a:p>
            <a:pPr lvl="0"/>
            <a:r>
              <a:rPr lang="en-GB" dirty="0"/>
              <a:t>The synchronizer fails if D2 </a:t>
            </a:r>
            <a:r>
              <a:rPr lang="en-GB" b="1" dirty="0"/>
              <a:t>has not resolved </a:t>
            </a:r>
            <a:r>
              <a:rPr lang="en-GB" dirty="0"/>
              <a:t>to a valid </a:t>
            </a:r>
            <a:br>
              <a:rPr lang="en-GB" dirty="0"/>
            </a:br>
            <a:r>
              <a:rPr lang="en-GB" dirty="0"/>
              <a:t>level by the time  </a:t>
            </a:r>
            <a:r>
              <a:rPr lang="en-GB" dirty="0" err="1"/>
              <a:t>t</a:t>
            </a:r>
            <a:r>
              <a:rPr lang="en-GB" baseline="-25000" dirty="0" err="1"/>
              <a:t>res</a:t>
            </a:r>
            <a:r>
              <a:rPr lang="en-GB" dirty="0"/>
              <a:t> &gt; T</a:t>
            </a:r>
            <a:r>
              <a:rPr lang="en-GB" baseline="-25000" dirty="0"/>
              <a:t>C</a:t>
            </a:r>
            <a:r>
              <a:rPr lang="en-GB" dirty="0"/>
              <a:t> − </a:t>
            </a:r>
            <a:r>
              <a:rPr lang="en-GB" dirty="0" err="1"/>
              <a:t>t</a:t>
            </a:r>
            <a:r>
              <a:rPr lang="en-GB" baseline="-25000" dirty="0" err="1"/>
              <a:t>setup</a:t>
            </a:r>
            <a:endParaRPr lang="en-GB" dirty="0"/>
          </a:p>
          <a:p>
            <a:pPr lvl="0"/>
            <a:endParaRPr lang="en-GB" sz="1050" dirty="0"/>
          </a:p>
          <a:p>
            <a:pPr lvl="0"/>
            <a:r>
              <a:rPr lang="en-GB" dirty="0"/>
              <a:t>The probability of failure is</a:t>
            </a:r>
            <a:br>
              <a:rPr lang="en-GB" dirty="0"/>
            </a:br>
            <a:r>
              <a:rPr lang="en-GB" sz="700" dirty="0"/>
              <a:t> </a:t>
            </a:r>
            <a:endParaRPr lang="en-GB" dirty="0"/>
          </a:p>
          <a:p>
            <a:pPr lvl="1"/>
            <a:r>
              <a:rPr lang="en-GB" dirty="0"/>
              <a:t> </a:t>
            </a:r>
          </a:p>
          <a:p>
            <a:pPr lvl="0"/>
            <a:endParaRPr lang="en-GB" dirty="0"/>
          </a:p>
          <a:p>
            <a:endParaRPr lang="en-GB" sz="100" dirty="0"/>
          </a:p>
          <a:p>
            <a:r>
              <a:rPr lang="en-GB" dirty="0"/>
              <a:t>If D changes N times per second, the probability </a:t>
            </a:r>
            <a:br>
              <a:rPr lang="en-GB" dirty="0"/>
            </a:br>
            <a:r>
              <a:rPr lang="en-GB" dirty="0"/>
              <a:t>of failure per second is</a:t>
            </a:r>
          </a:p>
          <a:p>
            <a:pPr lvl="1"/>
            <a:r>
              <a:rPr lang="en-GB" dirty="0"/>
              <a:t>Prob(failure)/sec = N * Prob(failure)</a:t>
            </a:r>
          </a:p>
          <a:p>
            <a:pPr marL="590550" lvl="1" indent="0">
              <a:buNone/>
            </a:pPr>
            <a:endParaRPr lang="en-GB" dirty="0"/>
          </a:p>
        </p:txBody>
      </p:sp>
      <p:pic>
        <p:nvPicPr>
          <p:cNvPr id="7" name="Immagine 6" descr="Immagine che contiene diagramma, linea, Disegno tecnico, Piano&#10;&#10;Descrizione generata automaticamente">
            <a:extLst>
              <a:ext uri="{FF2B5EF4-FFF2-40B4-BE49-F238E27FC236}">
                <a16:creationId xmlns:a16="http://schemas.microsoft.com/office/drawing/2014/main" id="{0E6E649A-6AD7-A573-8EBA-EA270B8F4D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4305" y="1043733"/>
            <a:ext cx="2789695" cy="1892507"/>
          </a:xfrm>
          <a:prstGeom prst="rect">
            <a:avLst/>
          </a:prstGeom>
        </p:spPr>
      </p:pic>
      <p:pic>
        <p:nvPicPr>
          <p:cNvPr id="9" name="Immagine 8" descr="Immagine che contiene diagramma, testo, linea, Diagramma&#10;&#10;Descrizione generata automaticamente">
            <a:extLst>
              <a:ext uri="{FF2B5EF4-FFF2-40B4-BE49-F238E27FC236}">
                <a16:creationId xmlns:a16="http://schemas.microsoft.com/office/drawing/2014/main" id="{6BE0AE60-0F4E-C9AD-EA3B-97AC650653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4069" y="4054814"/>
            <a:ext cx="3365373" cy="2459311"/>
          </a:xfrm>
          <a:prstGeom prst="rect">
            <a:avLst/>
          </a:prstGeom>
        </p:spPr>
      </p:pic>
      <p:pic>
        <p:nvPicPr>
          <p:cNvPr id="11" name="Immagine 10" descr="Immagine che contiene testo, Carattere, linea, bianco&#10;&#10;Descrizione generata automaticamente">
            <a:extLst>
              <a:ext uri="{FF2B5EF4-FFF2-40B4-BE49-F238E27FC236}">
                <a16:creationId xmlns:a16="http://schemas.microsoft.com/office/drawing/2014/main" id="{BE976D42-7B45-26FC-0481-BEC3A89CBB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7627" y="4896823"/>
            <a:ext cx="3625850" cy="628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7416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System reliability </a:t>
            </a:r>
            <a:endParaRPr dirty="0"/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1068156"/>
            <a:ext cx="8818500" cy="55155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dirty="0"/>
              <a:t>We can define the system reliability as as the </a:t>
            </a:r>
            <a:r>
              <a:rPr lang="en-GB" b="1" dirty="0"/>
              <a:t>mean time between failures </a:t>
            </a:r>
            <a:r>
              <a:rPr lang="en-GB" dirty="0"/>
              <a:t>(MTBF) </a:t>
            </a:r>
          </a:p>
          <a:p>
            <a:pPr lvl="1"/>
            <a:r>
              <a:rPr lang="en-GB" dirty="0"/>
              <a:t>the reciprocal of the probability that the system will fail in any given second</a:t>
            </a:r>
          </a:p>
          <a:p>
            <a:pPr lvl="1"/>
            <a:endParaRPr lang="en-GB" sz="100" dirty="0"/>
          </a:p>
          <a:p>
            <a:pPr lvl="1"/>
            <a:r>
              <a:rPr lang="en-GB" dirty="0"/>
              <a:t> </a:t>
            </a:r>
          </a:p>
          <a:p>
            <a:pPr marL="120650" indent="0">
              <a:buNone/>
            </a:pPr>
            <a:endParaRPr lang="en-GB" dirty="0"/>
          </a:p>
          <a:p>
            <a:r>
              <a:rPr lang="en-GB" dirty="0"/>
              <a:t>MTBF improves exponentially as the synchronizer waits for a longer time</a:t>
            </a:r>
          </a:p>
          <a:p>
            <a:pPr lvl="1"/>
            <a:r>
              <a:rPr lang="en-GB" dirty="0"/>
              <a:t>for most systems, to wait for one clock cycle provides a safe MTBF</a:t>
            </a:r>
          </a:p>
          <a:p>
            <a:pPr lvl="1"/>
            <a:r>
              <a:rPr lang="en-GB" dirty="0"/>
              <a:t>in exceptionally high-speed systems, waiting for more cycles may be necessary</a:t>
            </a:r>
          </a:p>
          <a:p>
            <a:pPr lvl="1"/>
            <a:endParaRPr lang="en-GB" sz="100" dirty="0"/>
          </a:p>
          <a:p>
            <a:pPr lvl="0"/>
            <a:r>
              <a:rPr lang="en-GB" dirty="0"/>
              <a:t>A system receives asynchronous inputs from a sensors on average 0.2 times per second. How long must be the clock period for the MTBF to exceed 1 year?</a:t>
            </a:r>
          </a:p>
          <a:p>
            <a:pPr lvl="1"/>
            <a:r>
              <a:rPr lang="en-GB" dirty="0"/>
              <a:t>flip-flops in the synchronizer: </a:t>
            </a:r>
            <a:r>
              <a:rPr lang="el-GR" dirty="0"/>
              <a:t>τ</a:t>
            </a:r>
            <a:r>
              <a:rPr lang="it-IT" dirty="0"/>
              <a:t>=</a:t>
            </a:r>
            <a:r>
              <a:rPr lang="el-GR" dirty="0"/>
              <a:t>200</a:t>
            </a:r>
            <a:r>
              <a:rPr lang="en-GB" dirty="0" err="1"/>
              <a:t>ps</a:t>
            </a:r>
            <a:r>
              <a:rPr lang="en-GB" dirty="0"/>
              <a:t>, T</a:t>
            </a:r>
            <a:r>
              <a:rPr lang="en-GB" baseline="-25000" dirty="0"/>
              <a:t>0</a:t>
            </a:r>
            <a:r>
              <a:rPr lang="en-GB" dirty="0"/>
              <a:t>=150ps, </a:t>
            </a:r>
            <a:r>
              <a:rPr lang="en-GB" dirty="0" err="1"/>
              <a:t>t</a:t>
            </a:r>
            <a:r>
              <a:rPr lang="en-GB" baseline="-25000" dirty="0" err="1"/>
              <a:t>setup</a:t>
            </a:r>
            <a:r>
              <a:rPr lang="en-GB" dirty="0"/>
              <a:t>=500ps</a:t>
            </a:r>
          </a:p>
          <a:p>
            <a:pPr lvl="1"/>
            <a:r>
              <a:rPr lang="en-GB" dirty="0"/>
              <a:t>MTBF = 1y = 3.14 10</a:t>
            </a:r>
            <a:r>
              <a:rPr lang="en-GB" baseline="30000" dirty="0"/>
              <a:t>7</a:t>
            </a:r>
            <a:r>
              <a:rPr lang="en-GB" dirty="0"/>
              <a:t> sec</a:t>
            </a:r>
          </a:p>
          <a:p>
            <a:pPr lvl="1"/>
            <a:r>
              <a:rPr lang="en-GB" dirty="0"/>
              <a:t> </a:t>
            </a:r>
          </a:p>
          <a:p>
            <a:pPr lvl="1"/>
            <a:r>
              <a:rPr lang="en-GB" dirty="0"/>
              <a:t>no closed form solution, however, it is easy enough to solve by guess and check</a:t>
            </a:r>
          </a:p>
          <a:p>
            <a:pPr lvl="1"/>
            <a:r>
              <a:rPr lang="en-GB" dirty="0"/>
              <a:t>Tc = 3.036 ns</a:t>
            </a:r>
          </a:p>
          <a:p>
            <a:pPr lvl="1"/>
            <a:endParaRPr lang="en-GB" sz="500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3" name="Immagine 2" descr="Immagine che contiene testo, Carattere, linea, bianco&#10;&#10;Descrizione generata automaticamente">
            <a:extLst>
              <a:ext uri="{FF2B5EF4-FFF2-40B4-BE49-F238E27FC236}">
                <a16:creationId xmlns:a16="http://schemas.microsoft.com/office/drawing/2014/main" id="{8B2E362B-438D-7884-127E-0CAC2C1A83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9820" y="2109470"/>
            <a:ext cx="5461000" cy="749300"/>
          </a:xfrm>
          <a:prstGeom prst="rect">
            <a:avLst/>
          </a:prstGeom>
        </p:spPr>
      </p:pic>
      <p:pic>
        <p:nvPicPr>
          <p:cNvPr id="5" name="Immagine 4" descr="Immagine che contiene testo, Carattere, bianco, linea&#10;&#10;Descrizione generata automaticamente">
            <a:extLst>
              <a:ext uri="{FF2B5EF4-FFF2-40B4-BE49-F238E27FC236}">
                <a16:creationId xmlns:a16="http://schemas.microsoft.com/office/drawing/2014/main" id="{5B18E307-9DA4-19B1-FEDA-5CE5F4131A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9820" y="5548926"/>
            <a:ext cx="3699510" cy="481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9093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diagramma, linea, Diagramma&#10;&#10;Descrizione generata automaticamente">
            <a:extLst>
              <a:ext uri="{FF2B5EF4-FFF2-40B4-BE49-F238E27FC236}">
                <a16:creationId xmlns:a16="http://schemas.microsoft.com/office/drawing/2014/main" id="{FCB32C02-A26E-3569-7C3F-C23127C074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2062" y="2341037"/>
            <a:ext cx="4231661" cy="2019947"/>
          </a:xfrm>
          <a:prstGeom prst="rect">
            <a:avLst/>
          </a:prstGeom>
        </p:spPr>
      </p:pic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Delay</a:t>
            </a:r>
            <a:endParaRPr dirty="0"/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72689" y="987077"/>
            <a:ext cx="8659611" cy="543674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dirty="0"/>
              <a:t>One of the most challenging issues in circuit design is timing</a:t>
            </a:r>
            <a:endParaRPr lang="en-GB" b="1" dirty="0"/>
          </a:p>
          <a:p>
            <a:pPr lvl="1"/>
            <a:r>
              <a:rPr lang="en-GB" b="1" dirty="0"/>
              <a:t>making a circuit run fast</a:t>
            </a:r>
            <a:endParaRPr lang="en-GB" dirty="0"/>
          </a:p>
          <a:p>
            <a:pPr lvl="0"/>
            <a:r>
              <a:rPr lang="en-GB" dirty="0"/>
              <a:t>An output </a:t>
            </a:r>
            <a:r>
              <a:rPr lang="en-GB" b="1" dirty="0"/>
              <a:t>takes time</a:t>
            </a:r>
            <a:r>
              <a:rPr lang="en-GB" dirty="0"/>
              <a:t> to change in response to an input change</a:t>
            </a:r>
          </a:p>
          <a:p>
            <a:pPr lvl="1"/>
            <a:r>
              <a:rPr lang="en-GB" dirty="0"/>
              <a:t>circuit delays are on the order of </a:t>
            </a:r>
            <a:r>
              <a:rPr lang="en-GB" b="1" dirty="0"/>
              <a:t>picoseconds</a:t>
            </a:r>
            <a:r>
              <a:rPr lang="en-GB" dirty="0"/>
              <a:t> (10</a:t>
            </a:r>
            <a:r>
              <a:rPr lang="en-GB" baseline="30000" dirty="0"/>
              <a:t>−12</a:t>
            </a:r>
            <a:r>
              <a:rPr lang="en-GB" dirty="0"/>
              <a:t>) to nanoseconds (10</a:t>
            </a:r>
            <a:r>
              <a:rPr lang="en-GB" baseline="30000" dirty="0"/>
              <a:t>−9</a:t>
            </a:r>
            <a:r>
              <a:rPr lang="en-GB" dirty="0"/>
              <a:t>)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sz="4000" dirty="0"/>
          </a:p>
          <a:p>
            <a:pPr lvl="0"/>
            <a:r>
              <a:rPr lang="en-GB" b="1" dirty="0"/>
              <a:t>Timing diagram</a:t>
            </a:r>
          </a:p>
          <a:p>
            <a:pPr lvl="1"/>
            <a:r>
              <a:rPr lang="en-GB" dirty="0"/>
              <a:t>the </a:t>
            </a:r>
            <a:r>
              <a:rPr lang="en-GB" b="1" dirty="0"/>
              <a:t>transient response </a:t>
            </a:r>
            <a:r>
              <a:rPr lang="en-GB" dirty="0"/>
              <a:t>of the buffer circuit when an input changes</a:t>
            </a:r>
          </a:p>
          <a:p>
            <a:pPr lvl="1"/>
            <a:r>
              <a:rPr lang="en-GB" dirty="0"/>
              <a:t>transition from LOW to HIGH is called the </a:t>
            </a:r>
            <a:r>
              <a:rPr lang="en-GB" b="1" dirty="0"/>
              <a:t>rising edge</a:t>
            </a:r>
          </a:p>
          <a:p>
            <a:pPr lvl="1"/>
            <a:r>
              <a:rPr lang="en-GB" dirty="0"/>
              <a:t>transition from HIGH to LOW is called the </a:t>
            </a:r>
            <a:r>
              <a:rPr lang="en-GB" b="1" dirty="0"/>
              <a:t>falling edge</a:t>
            </a:r>
            <a:r>
              <a:rPr lang="en-GB" dirty="0"/>
              <a:t> </a:t>
            </a:r>
          </a:p>
          <a:p>
            <a:pPr lvl="1"/>
            <a:r>
              <a:rPr lang="en-GB" dirty="0"/>
              <a:t>The arrow indicates that the rising edge of Y depends on the rising edge of A</a:t>
            </a:r>
          </a:p>
          <a:p>
            <a:pPr lvl="1"/>
            <a:endParaRPr lang="en-GB" sz="100" dirty="0"/>
          </a:p>
          <a:p>
            <a:pPr lvl="0"/>
            <a:r>
              <a:rPr lang="en-GB" b="1" dirty="0"/>
              <a:t>Delay</a:t>
            </a:r>
            <a:r>
              <a:rPr lang="en-GB" dirty="0"/>
              <a:t> is measured from 50% point of the input to 50% point of the output</a:t>
            </a:r>
          </a:p>
          <a:p>
            <a:pPr lvl="1"/>
            <a:endParaRPr lang="en-GB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dirty="0"/>
              <a:t>Exercises (1)</a:t>
            </a:r>
            <a:endParaRPr dirty="0"/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1062409"/>
            <a:ext cx="8818500" cy="552945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dirty="0"/>
              <a:t>Ex1: </a:t>
            </a:r>
            <a:r>
              <a:rPr lang="en-GB" b="1" dirty="0"/>
              <a:t>Determine the propagation delay and contamination delay of the following circuits using the provided gate delays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sz="1000" dirty="0"/>
          </a:p>
          <a:p>
            <a:pPr lvl="1"/>
            <a:endParaRPr lang="en-GB" dirty="0"/>
          </a:p>
          <a:p>
            <a:pPr marL="590550" lvl="1" indent="0">
              <a:buNone/>
            </a:pPr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r>
              <a:rPr lang="en-GB" dirty="0"/>
              <a:t>Solution:</a:t>
            </a:r>
          </a:p>
          <a:p>
            <a:pPr lvl="2"/>
            <a:r>
              <a:rPr lang="en-GB" dirty="0" err="1"/>
              <a:t>t</a:t>
            </a:r>
            <a:r>
              <a:rPr lang="en-GB" baseline="-25000" dirty="0" err="1"/>
              <a:t>pd</a:t>
            </a:r>
            <a:r>
              <a:rPr lang="en-GB" dirty="0"/>
              <a:t> = 3 t</a:t>
            </a:r>
            <a:r>
              <a:rPr lang="en-GB" baseline="-25000" dirty="0"/>
              <a:t>pd_NAND2</a:t>
            </a:r>
            <a:r>
              <a:rPr lang="en-GB" dirty="0"/>
              <a:t> = 60 </a:t>
            </a:r>
            <a:r>
              <a:rPr lang="en-GB" dirty="0" err="1"/>
              <a:t>ps</a:t>
            </a:r>
            <a:endParaRPr lang="en-GB" dirty="0"/>
          </a:p>
          <a:p>
            <a:pPr lvl="2"/>
            <a:r>
              <a:rPr lang="en-GB" dirty="0" err="1"/>
              <a:t>t</a:t>
            </a:r>
            <a:r>
              <a:rPr lang="en-GB" baseline="-25000" dirty="0" err="1"/>
              <a:t>cd</a:t>
            </a:r>
            <a:r>
              <a:rPr lang="en-GB" dirty="0"/>
              <a:t> = t</a:t>
            </a:r>
            <a:r>
              <a:rPr lang="en-GB" baseline="-25000" dirty="0"/>
              <a:t>cd_NAND2</a:t>
            </a:r>
            <a:r>
              <a:rPr lang="en-GB" dirty="0"/>
              <a:t> = 15 </a:t>
            </a:r>
            <a:r>
              <a:rPr lang="en-GB" dirty="0" err="1"/>
              <a:t>ps</a:t>
            </a:r>
            <a:endParaRPr lang="en-GB" dirty="0"/>
          </a:p>
          <a:p>
            <a:pPr lvl="2"/>
            <a:r>
              <a:rPr lang="en-GB" dirty="0" err="1"/>
              <a:t>t</a:t>
            </a:r>
            <a:r>
              <a:rPr lang="en-GB" baseline="-25000" dirty="0" err="1"/>
              <a:t>pd</a:t>
            </a:r>
            <a:r>
              <a:rPr lang="en-GB" dirty="0"/>
              <a:t> = t</a:t>
            </a:r>
            <a:r>
              <a:rPr lang="en-GB" baseline="-25000" dirty="0"/>
              <a:t>pd_NAND2</a:t>
            </a:r>
            <a:r>
              <a:rPr lang="en-GB" dirty="0"/>
              <a:t> + 2 t</a:t>
            </a:r>
            <a:r>
              <a:rPr lang="en-GB" baseline="-25000" dirty="0"/>
              <a:t>pd_NOR2 </a:t>
            </a:r>
            <a:r>
              <a:rPr lang="en-GB" dirty="0"/>
              <a:t>+ t</a:t>
            </a:r>
            <a:r>
              <a:rPr lang="en-GB" baseline="-25000" dirty="0"/>
              <a:t>pd_NAND2 </a:t>
            </a:r>
            <a:r>
              <a:rPr lang="en-GB" dirty="0"/>
              <a:t>= 30 + 2*30 + 20 = 110 </a:t>
            </a:r>
            <a:r>
              <a:rPr lang="en-GB" dirty="0" err="1"/>
              <a:t>ps</a:t>
            </a:r>
            <a:endParaRPr lang="en-GB" dirty="0"/>
          </a:p>
          <a:p>
            <a:pPr lvl="2"/>
            <a:r>
              <a:rPr lang="en-GB" dirty="0" err="1"/>
              <a:t>t</a:t>
            </a:r>
            <a:r>
              <a:rPr lang="en-GB" baseline="-25000" dirty="0" err="1"/>
              <a:t>cd</a:t>
            </a:r>
            <a:r>
              <a:rPr lang="en-GB" dirty="0"/>
              <a:t> = 2 t</a:t>
            </a:r>
            <a:r>
              <a:rPr lang="en-GB" baseline="-25000" dirty="0"/>
              <a:t>cd_NAND2</a:t>
            </a:r>
            <a:r>
              <a:rPr lang="en-GB" dirty="0"/>
              <a:t> + t</a:t>
            </a:r>
            <a:r>
              <a:rPr lang="en-GB" baseline="-25000" dirty="0"/>
              <a:t>cd_NOR2 </a:t>
            </a:r>
            <a:r>
              <a:rPr lang="en-GB" dirty="0"/>
              <a:t>= 2*15 + 25 = 55 </a:t>
            </a:r>
            <a:r>
              <a:rPr lang="en-GB" dirty="0" err="1"/>
              <a:t>ps</a:t>
            </a:r>
            <a:endParaRPr lang="en-GB" dirty="0"/>
          </a:p>
          <a:p>
            <a:pPr lvl="2"/>
            <a:endParaRPr lang="en-GB" dirty="0"/>
          </a:p>
          <a:p>
            <a:pPr lvl="0"/>
            <a:endParaRPr lang="en-GB" dirty="0"/>
          </a:p>
          <a:p>
            <a:pPr lvl="1"/>
            <a:endParaRPr lang="en-GB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ADE99F0A-9961-A24F-DC79-CE4CE5FDBC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4570" y="1996599"/>
            <a:ext cx="3367227" cy="2606610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4A449C46-9EDC-9FCC-2035-87976C6AD8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225" y="1834999"/>
            <a:ext cx="2224805" cy="1026833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808F10CE-1E46-0DEE-E96F-023A358DA9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225" y="2979857"/>
            <a:ext cx="3544870" cy="1623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1088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dirty="0"/>
              <a:t>Exercises (2)</a:t>
            </a:r>
            <a:endParaRPr dirty="0"/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1098237"/>
            <a:ext cx="8818500" cy="51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dirty="0"/>
              <a:t>Ex3: </a:t>
            </a:r>
            <a:r>
              <a:rPr lang="en-GB" b="1" dirty="0"/>
              <a:t>Consider the circuit in figure to compute a registered </a:t>
            </a:r>
            <a:br>
              <a:rPr lang="en-GB" b="1" dirty="0"/>
            </a:br>
            <a:r>
              <a:rPr lang="en-GB" b="1" dirty="0"/>
              <a:t>four-input XOR function. Gates have a </a:t>
            </a:r>
            <a:r>
              <a:rPr lang="en-GB" b="1" dirty="0" err="1"/>
              <a:t>t</a:t>
            </a:r>
            <a:r>
              <a:rPr lang="en-GB" b="1" baseline="-25000" dirty="0" err="1"/>
              <a:t>pd</a:t>
            </a:r>
            <a:r>
              <a:rPr lang="en-GB" b="1" dirty="0"/>
              <a:t>=100ps and a </a:t>
            </a:r>
            <a:br>
              <a:rPr lang="en-GB" b="1" dirty="0"/>
            </a:br>
            <a:r>
              <a:rPr lang="en-GB" b="1" dirty="0" err="1"/>
              <a:t>t</a:t>
            </a:r>
            <a:r>
              <a:rPr lang="en-GB" b="1" baseline="-25000" dirty="0" err="1"/>
              <a:t>cd</a:t>
            </a:r>
            <a:r>
              <a:rPr lang="en-GB" b="1" dirty="0"/>
              <a:t>=55ps. Flip-flops have a </a:t>
            </a:r>
            <a:r>
              <a:rPr lang="en-GB" b="1" dirty="0" err="1"/>
              <a:t>t</a:t>
            </a:r>
            <a:r>
              <a:rPr lang="en-GB" b="1" baseline="-25000" dirty="0" err="1"/>
              <a:t>setup</a:t>
            </a:r>
            <a:r>
              <a:rPr lang="en-GB" b="1" dirty="0"/>
              <a:t>=60ps, a </a:t>
            </a:r>
            <a:r>
              <a:rPr lang="en-GB" b="1" dirty="0" err="1"/>
              <a:t>t</a:t>
            </a:r>
            <a:r>
              <a:rPr lang="en-GB" b="1" baseline="-25000" dirty="0" err="1"/>
              <a:t>hold</a:t>
            </a:r>
            <a:r>
              <a:rPr lang="en-GB" b="1" dirty="0"/>
              <a:t>=20ps, </a:t>
            </a:r>
            <a:br>
              <a:rPr lang="en-GB" b="1" dirty="0"/>
            </a:br>
            <a:r>
              <a:rPr lang="en-GB" b="1" dirty="0" err="1"/>
              <a:t>t</a:t>
            </a:r>
            <a:r>
              <a:rPr lang="en-GB" b="1" baseline="-25000" dirty="0" err="1"/>
              <a:t>pcq</a:t>
            </a:r>
            <a:r>
              <a:rPr lang="en-GB" b="1" dirty="0"/>
              <a:t>=70ps, and a </a:t>
            </a:r>
            <a:r>
              <a:rPr lang="en-GB" b="1" dirty="0" err="1"/>
              <a:t>t</a:t>
            </a:r>
            <a:r>
              <a:rPr lang="en-GB" b="1" baseline="-25000" dirty="0" err="1"/>
              <a:t>ccq</a:t>
            </a:r>
            <a:r>
              <a:rPr lang="en-GB" b="1" dirty="0"/>
              <a:t>=50ps</a:t>
            </a:r>
          </a:p>
          <a:p>
            <a:pPr lvl="1"/>
            <a:r>
              <a:rPr lang="en-GB" b="1" dirty="0"/>
              <a:t>(a) if there is no clock skew, what is the maximum frequency?</a:t>
            </a:r>
          </a:p>
          <a:p>
            <a:pPr lvl="1"/>
            <a:r>
              <a:rPr lang="en-GB" b="1" dirty="0"/>
              <a:t>(b) how much clock skew can the circuit tolerate at 2 GHz?</a:t>
            </a:r>
          </a:p>
          <a:p>
            <a:pPr lvl="1"/>
            <a:r>
              <a:rPr lang="en-GB" b="1" dirty="0"/>
              <a:t>(c) how much clock skew can the circuit tolerate before a hold time violation? </a:t>
            </a:r>
          </a:p>
          <a:p>
            <a:pPr marL="590550" lvl="1" indent="0">
              <a:buNone/>
            </a:pPr>
            <a:r>
              <a:rPr lang="en-GB" dirty="0"/>
              <a:t>Solution:</a:t>
            </a:r>
          </a:p>
          <a:p>
            <a:pPr lvl="1"/>
            <a:endParaRPr lang="en-GB" dirty="0"/>
          </a:p>
          <a:p>
            <a:pPr marL="2908300" lvl="6" indent="0">
              <a:buNone/>
            </a:pPr>
            <a:endParaRPr lang="en-GB" dirty="0"/>
          </a:p>
          <a:p>
            <a:pPr lvl="0"/>
            <a:endParaRPr lang="en-GB" dirty="0"/>
          </a:p>
          <a:p>
            <a:pPr lvl="1"/>
            <a:endParaRPr lang="en-GB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8E4656E5-83DA-B732-0ECE-3D05E90E98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1562" y="907737"/>
            <a:ext cx="2032438" cy="1555437"/>
          </a:xfrm>
          <a:prstGeom prst="rect">
            <a:avLst/>
          </a:prstGeom>
        </p:spPr>
      </p:pic>
      <p:grpSp>
        <p:nvGrpSpPr>
          <p:cNvPr id="13" name="Gruppo 12">
            <a:extLst>
              <a:ext uri="{FF2B5EF4-FFF2-40B4-BE49-F238E27FC236}">
                <a16:creationId xmlns:a16="http://schemas.microsoft.com/office/drawing/2014/main" id="{28718A6A-4C9C-47FF-7ABE-5B8D8FD6A240}"/>
              </a:ext>
            </a:extLst>
          </p:cNvPr>
          <p:cNvGrpSpPr/>
          <p:nvPr/>
        </p:nvGrpSpPr>
        <p:grpSpPr>
          <a:xfrm>
            <a:off x="6390053" y="4156415"/>
            <a:ext cx="1892300" cy="2096326"/>
            <a:chOff x="7088950" y="4101911"/>
            <a:chExt cx="1892300" cy="2096326"/>
          </a:xfrm>
        </p:grpSpPr>
        <p:pic>
          <p:nvPicPr>
            <p:cNvPr id="10" name="Immagine 9">
              <a:extLst>
                <a:ext uri="{FF2B5EF4-FFF2-40B4-BE49-F238E27FC236}">
                  <a16:creationId xmlns:a16="http://schemas.microsoft.com/office/drawing/2014/main" id="{99BA19B4-B169-00BF-0E79-26D642CB8FE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88950" y="4369437"/>
              <a:ext cx="1892300" cy="1828800"/>
            </a:xfrm>
            <a:prstGeom prst="rect">
              <a:avLst/>
            </a:prstGeom>
          </p:spPr>
        </p:pic>
        <p:pic>
          <p:nvPicPr>
            <p:cNvPr id="12" name="Immagine 11">
              <a:extLst>
                <a:ext uri="{FF2B5EF4-FFF2-40B4-BE49-F238E27FC236}">
                  <a16:creationId xmlns:a16="http://schemas.microsoft.com/office/drawing/2014/main" id="{3D1FB1BB-7C53-C79B-C50F-B984D5A4D77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156919" y="4101911"/>
              <a:ext cx="279400" cy="330200"/>
            </a:xfrm>
            <a:prstGeom prst="rect">
              <a:avLst/>
            </a:prstGeom>
          </p:spPr>
        </p:pic>
      </p:grpSp>
      <p:grpSp>
        <p:nvGrpSpPr>
          <p:cNvPr id="5" name="Gruppo 4">
            <a:extLst>
              <a:ext uri="{FF2B5EF4-FFF2-40B4-BE49-F238E27FC236}">
                <a16:creationId xmlns:a16="http://schemas.microsoft.com/office/drawing/2014/main" id="{88162BCA-0E85-6334-EEC8-B11AC4B40BD6}"/>
              </a:ext>
            </a:extLst>
          </p:cNvPr>
          <p:cNvGrpSpPr/>
          <p:nvPr/>
        </p:nvGrpSpPr>
        <p:grpSpPr>
          <a:xfrm>
            <a:off x="681671" y="4149347"/>
            <a:ext cx="2501900" cy="2048890"/>
            <a:chOff x="235419" y="4085847"/>
            <a:chExt cx="2501900" cy="2048890"/>
          </a:xfrm>
        </p:grpSpPr>
        <p:pic>
          <p:nvPicPr>
            <p:cNvPr id="6" name="Immagine 5">
              <a:extLst>
                <a:ext uri="{FF2B5EF4-FFF2-40B4-BE49-F238E27FC236}">
                  <a16:creationId xmlns:a16="http://schemas.microsoft.com/office/drawing/2014/main" id="{FC709765-683C-4A96-D358-E80A925BBD5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35419" y="4432937"/>
              <a:ext cx="2501900" cy="1701800"/>
            </a:xfrm>
            <a:prstGeom prst="rect">
              <a:avLst/>
            </a:prstGeom>
          </p:spPr>
        </p:pic>
        <p:pic>
          <p:nvPicPr>
            <p:cNvPr id="3" name="Immagine 2">
              <a:extLst>
                <a:ext uri="{FF2B5EF4-FFF2-40B4-BE49-F238E27FC236}">
                  <a16:creationId xmlns:a16="http://schemas.microsoft.com/office/drawing/2014/main" id="{2C968CB1-71D5-5182-9FEF-1DEFE5EF34B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05269" y="4085847"/>
              <a:ext cx="303847" cy="283590"/>
            </a:xfrm>
            <a:prstGeom prst="rect">
              <a:avLst/>
            </a:prstGeom>
          </p:spPr>
        </p:pic>
      </p:grpSp>
      <p:grpSp>
        <p:nvGrpSpPr>
          <p:cNvPr id="11" name="Gruppo 10">
            <a:extLst>
              <a:ext uri="{FF2B5EF4-FFF2-40B4-BE49-F238E27FC236}">
                <a16:creationId xmlns:a16="http://schemas.microsoft.com/office/drawing/2014/main" id="{3733726F-104D-B043-E74F-A05E0A1BC141}"/>
              </a:ext>
            </a:extLst>
          </p:cNvPr>
          <p:cNvGrpSpPr/>
          <p:nvPr/>
        </p:nvGrpSpPr>
        <p:grpSpPr>
          <a:xfrm>
            <a:off x="3241296" y="4227642"/>
            <a:ext cx="2372196" cy="1600200"/>
            <a:chOff x="2723226" y="4115437"/>
            <a:chExt cx="2372196" cy="1600200"/>
          </a:xfrm>
        </p:grpSpPr>
        <p:pic>
          <p:nvPicPr>
            <p:cNvPr id="8" name="Immagine 7">
              <a:extLst>
                <a:ext uri="{FF2B5EF4-FFF2-40B4-BE49-F238E27FC236}">
                  <a16:creationId xmlns:a16="http://schemas.microsoft.com/office/drawing/2014/main" id="{B3573819-ECF1-28CB-E59A-E740009A11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r="47970"/>
            <a:stretch/>
          </p:blipFill>
          <p:spPr>
            <a:xfrm>
              <a:off x="2723226" y="4115437"/>
              <a:ext cx="2372196" cy="1409700"/>
            </a:xfrm>
            <a:prstGeom prst="rect">
              <a:avLst/>
            </a:prstGeom>
          </p:spPr>
        </p:pic>
        <p:pic>
          <p:nvPicPr>
            <p:cNvPr id="9" name="Immagine 8">
              <a:extLst>
                <a:ext uri="{FF2B5EF4-FFF2-40B4-BE49-F238E27FC236}">
                  <a16:creationId xmlns:a16="http://schemas.microsoft.com/office/drawing/2014/main" id="{0BA47DE4-0BE6-A60D-7EB5-B0C390586CE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838676" y="5370091"/>
              <a:ext cx="2206178" cy="34554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790856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linea, diagramma, Diagramma, testo&#10;&#10;Descrizione generata automaticamente">
            <a:extLst>
              <a:ext uri="{FF2B5EF4-FFF2-40B4-BE49-F238E27FC236}">
                <a16:creationId xmlns:a16="http://schemas.microsoft.com/office/drawing/2014/main" id="{A607E346-12E8-7F23-B5EE-DFC6EC6A49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6112" y="2658450"/>
            <a:ext cx="3745138" cy="2039573"/>
          </a:xfrm>
          <a:prstGeom prst="rect">
            <a:avLst/>
          </a:prstGeom>
        </p:spPr>
      </p:pic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dirty="0"/>
              <a:t>Propagation and Contamination Delay</a:t>
            </a:r>
            <a:endParaRPr dirty="0"/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1073391"/>
            <a:ext cx="8818500" cy="53572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b="1" dirty="0"/>
              <a:t>propagation delay </a:t>
            </a:r>
            <a:r>
              <a:rPr lang="en-GB" dirty="0" err="1"/>
              <a:t>t</a:t>
            </a:r>
            <a:r>
              <a:rPr lang="en-GB" baseline="-25000" dirty="0" err="1"/>
              <a:t>pd</a:t>
            </a:r>
            <a:endParaRPr lang="en-GB" baseline="-25000" dirty="0"/>
          </a:p>
          <a:p>
            <a:pPr lvl="1"/>
            <a:r>
              <a:rPr lang="en-GB" b="1" dirty="0"/>
              <a:t>maximum</a:t>
            </a:r>
            <a:r>
              <a:rPr lang="en-GB" dirty="0"/>
              <a:t> time from when the input changes until the output reaches its final value</a:t>
            </a:r>
          </a:p>
          <a:p>
            <a:r>
              <a:rPr lang="en-GB" b="1" dirty="0"/>
              <a:t>contamination delay </a:t>
            </a:r>
            <a:r>
              <a:rPr lang="en-GB" dirty="0" err="1"/>
              <a:t>t</a:t>
            </a:r>
            <a:r>
              <a:rPr lang="en-GB" baseline="-25000" dirty="0" err="1"/>
              <a:t>cd</a:t>
            </a:r>
            <a:r>
              <a:rPr lang="en-GB" dirty="0"/>
              <a:t> </a:t>
            </a:r>
          </a:p>
          <a:p>
            <a:pPr lvl="1"/>
            <a:r>
              <a:rPr lang="en-GB" b="1" dirty="0"/>
              <a:t>minimum</a:t>
            </a:r>
            <a:r>
              <a:rPr lang="en-GB" dirty="0"/>
              <a:t> time from when the input changes until the output starts to change its value</a:t>
            </a:r>
          </a:p>
          <a:p>
            <a:pPr lvl="1"/>
            <a:endParaRPr lang="en-GB" sz="300" dirty="0"/>
          </a:p>
          <a:p>
            <a:r>
              <a:rPr lang="en-GB" dirty="0"/>
              <a:t>A is initially either HIGH or LOW </a:t>
            </a:r>
            <a:br>
              <a:rPr lang="en-GB" dirty="0"/>
            </a:br>
            <a:r>
              <a:rPr lang="en-GB" dirty="0"/>
              <a:t>and changes to the other state at a particular time</a:t>
            </a:r>
          </a:p>
          <a:p>
            <a:pPr lvl="1"/>
            <a:r>
              <a:rPr lang="en-GB" dirty="0"/>
              <a:t>we are interested only in the fact that </a:t>
            </a:r>
            <a:br>
              <a:rPr lang="en-GB" dirty="0"/>
            </a:br>
            <a:r>
              <a:rPr lang="en-GB" dirty="0"/>
              <a:t>it changes, not what value it has</a:t>
            </a:r>
          </a:p>
          <a:p>
            <a:r>
              <a:rPr lang="en-GB" dirty="0"/>
              <a:t>In response, Y changes later</a:t>
            </a:r>
          </a:p>
          <a:p>
            <a:pPr lvl="1"/>
            <a:r>
              <a:rPr lang="en-GB" dirty="0"/>
              <a:t>Y </a:t>
            </a:r>
            <a:r>
              <a:rPr lang="en-GB" b="1" dirty="0"/>
              <a:t>starts </a:t>
            </a:r>
            <a:r>
              <a:rPr lang="en-GB" dirty="0"/>
              <a:t>to change </a:t>
            </a:r>
            <a:r>
              <a:rPr lang="en-GB" dirty="0" err="1"/>
              <a:t>t</a:t>
            </a:r>
            <a:r>
              <a:rPr lang="en-GB" baseline="-25000" dirty="0" err="1"/>
              <a:t>cd</a:t>
            </a:r>
            <a:r>
              <a:rPr lang="en-GB" dirty="0"/>
              <a:t> after A transitions </a:t>
            </a:r>
          </a:p>
          <a:p>
            <a:pPr lvl="1"/>
            <a:r>
              <a:rPr lang="en-GB" dirty="0"/>
              <a:t>Y </a:t>
            </a:r>
            <a:r>
              <a:rPr lang="en-GB" b="1" dirty="0"/>
              <a:t>definitely</a:t>
            </a:r>
            <a:r>
              <a:rPr lang="en-GB" dirty="0"/>
              <a:t> settles to its new value within </a:t>
            </a:r>
            <a:r>
              <a:rPr lang="en-GB" dirty="0" err="1"/>
              <a:t>t</a:t>
            </a:r>
            <a:r>
              <a:rPr lang="en-GB" baseline="-25000" dirty="0" err="1"/>
              <a:t>pd</a:t>
            </a:r>
            <a:endParaRPr lang="en-GB" dirty="0"/>
          </a:p>
          <a:p>
            <a:endParaRPr lang="en-GB" sz="300" dirty="0"/>
          </a:p>
          <a:p>
            <a:r>
              <a:rPr lang="en-GB" dirty="0"/>
              <a:t>The causes of delay include the </a:t>
            </a:r>
            <a:r>
              <a:rPr lang="en-GB" b="1" dirty="0"/>
              <a:t>time required to charge the capacitance </a:t>
            </a:r>
            <a:r>
              <a:rPr lang="en-GB" dirty="0"/>
              <a:t>in a circuit and </a:t>
            </a:r>
            <a:r>
              <a:rPr lang="en-GB" b="1" dirty="0"/>
              <a:t>the speed of light</a:t>
            </a:r>
          </a:p>
          <a:p>
            <a:pPr lvl="1"/>
            <a:r>
              <a:rPr lang="en-GB" dirty="0"/>
              <a:t>calculating </a:t>
            </a:r>
            <a:r>
              <a:rPr lang="en-GB" dirty="0" err="1"/>
              <a:t>t</a:t>
            </a:r>
            <a:r>
              <a:rPr lang="en-GB" baseline="-25000" dirty="0" err="1"/>
              <a:t>pd</a:t>
            </a:r>
            <a:r>
              <a:rPr lang="en-GB" dirty="0"/>
              <a:t> and </a:t>
            </a:r>
            <a:r>
              <a:rPr lang="en-GB" dirty="0" err="1"/>
              <a:t>t</a:t>
            </a:r>
            <a:r>
              <a:rPr lang="en-GB" baseline="-25000" dirty="0" err="1"/>
              <a:t>cd</a:t>
            </a:r>
            <a:r>
              <a:rPr lang="en-GB" dirty="0"/>
              <a:t> requires delving into the lower levels of abstraction </a:t>
            </a:r>
          </a:p>
          <a:p>
            <a:pPr lvl="1"/>
            <a:r>
              <a:rPr lang="en-GB" dirty="0"/>
              <a:t>manufacturers supply </a:t>
            </a:r>
            <a:r>
              <a:rPr lang="en-GB" b="1" dirty="0"/>
              <a:t>data sheets </a:t>
            </a:r>
            <a:r>
              <a:rPr lang="en-GB" dirty="0"/>
              <a:t>specifying these delays for each gate</a:t>
            </a:r>
          </a:p>
        </p:txBody>
      </p:sp>
    </p:spTree>
    <p:extLst>
      <p:ext uri="{BB962C8B-B14F-4D97-AF65-F5344CB8AC3E}">
        <p14:creationId xmlns:p14="http://schemas.microsoft.com/office/powerpoint/2010/main" val="32397121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1033634"/>
            <a:ext cx="8818500" cy="54864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dirty="0"/>
              <a:t>Delays are also determined by the </a:t>
            </a:r>
            <a:r>
              <a:rPr lang="en-GB" b="1" dirty="0"/>
              <a:t>path</a:t>
            </a:r>
            <a:r>
              <a:rPr lang="en-GB" dirty="0"/>
              <a:t> a signal </a:t>
            </a:r>
            <a:br>
              <a:rPr lang="en-GB" dirty="0"/>
            </a:br>
            <a:r>
              <a:rPr lang="en-GB" dirty="0"/>
              <a:t>takes  from input to output</a:t>
            </a:r>
          </a:p>
          <a:p>
            <a:pPr lvl="0"/>
            <a:endParaRPr lang="en-GB" sz="1200" dirty="0"/>
          </a:p>
          <a:p>
            <a:pPr marL="120650" lvl="0" indent="0">
              <a:buNone/>
            </a:pPr>
            <a:endParaRPr lang="en-GB" sz="800" baseline="-25000" dirty="0"/>
          </a:p>
          <a:p>
            <a:pPr marL="120650" lvl="0" indent="0">
              <a:buNone/>
            </a:pPr>
            <a:endParaRPr lang="en-GB" sz="800" baseline="-25000" dirty="0"/>
          </a:p>
          <a:p>
            <a:pPr lvl="0"/>
            <a:r>
              <a:rPr lang="en-GB" dirty="0"/>
              <a:t>The </a:t>
            </a:r>
            <a:r>
              <a:rPr lang="en-GB" b="1" dirty="0"/>
              <a:t>critical path </a:t>
            </a:r>
            <a:r>
              <a:rPr lang="en-GB" dirty="0"/>
              <a:t>is the </a:t>
            </a:r>
            <a:r>
              <a:rPr lang="en-GB" b="1" dirty="0"/>
              <a:t>longest</a:t>
            </a:r>
            <a:r>
              <a:rPr lang="en-GB" dirty="0"/>
              <a:t> (</a:t>
            </a:r>
            <a:r>
              <a:rPr lang="en-GB" b="1" dirty="0"/>
              <a:t>slowest</a:t>
            </a:r>
            <a:r>
              <a:rPr lang="en-GB" dirty="0"/>
              <a:t>) path</a:t>
            </a:r>
          </a:p>
          <a:p>
            <a:pPr lvl="1"/>
            <a:r>
              <a:rPr lang="en-GB" dirty="0"/>
              <a:t>the input travels through more gates to the output</a:t>
            </a:r>
          </a:p>
          <a:p>
            <a:pPr lvl="1"/>
            <a:r>
              <a:rPr lang="en-GB" dirty="0"/>
              <a:t>it </a:t>
            </a:r>
            <a:r>
              <a:rPr lang="en-GB" b="1" dirty="0"/>
              <a:t>limits the speed</a:t>
            </a:r>
            <a:r>
              <a:rPr lang="en-GB" dirty="0"/>
              <a:t> at which the circuit operates</a:t>
            </a:r>
          </a:p>
          <a:p>
            <a:pPr lvl="1"/>
            <a:r>
              <a:rPr lang="en-GB" dirty="0"/>
              <a:t>the propagation delay of a circuit is the </a:t>
            </a:r>
            <a:r>
              <a:rPr lang="en-GB" b="1" dirty="0"/>
              <a:t>sum of the</a:t>
            </a:r>
            <a:br>
              <a:rPr lang="en-GB" b="1" dirty="0"/>
            </a:br>
            <a:r>
              <a:rPr lang="en-GB" b="1" dirty="0"/>
              <a:t>propagation delay of all element on the</a:t>
            </a:r>
            <a:br>
              <a:rPr lang="en-GB" b="1" dirty="0"/>
            </a:br>
            <a:r>
              <a:rPr lang="en-GB" b="1" dirty="0"/>
              <a:t>critical path</a:t>
            </a:r>
          </a:p>
          <a:p>
            <a:pPr lvl="2"/>
            <a:r>
              <a:rPr lang="en-GB" dirty="0" err="1"/>
              <a:t>t</a:t>
            </a:r>
            <a:r>
              <a:rPr lang="en-GB" baseline="-25000" dirty="0" err="1"/>
              <a:t>pd</a:t>
            </a:r>
            <a:r>
              <a:rPr lang="en-GB" dirty="0"/>
              <a:t> = 2 </a:t>
            </a:r>
            <a:r>
              <a:rPr lang="en-GB" dirty="0" err="1"/>
              <a:t>t</a:t>
            </a:r>
            <a:r>
              <a:rPr lang="en-GB" baseline="-25000" dirty="0" err="1"/>
              <a:t>pd_AND</a:t>
            </a:r>
            <a:r>
              <a:rPr lang="en-GB" baseline="-25000" dirty="0"/>
              <a:t> </a:t>
            </a:r>
            <a:r>
              <a:rPr lang="en-GB" dirty="0"/>
              <a:t>+ </a:t>
            </a:r>
            <a:r>
              <a:rPr lang="en-GB" dirty="0" err="1"/>
              <a:t>t</a:t>
            </a:r>
            <a:r>
              <a:rPr lang="en-GB" baseline="-25000" dirty="0" err="1"/>
              <a:t>pd_OR</a:t>
            </a:r>
            <a:endParaRPr lang="en-GB" baseline="-25000" dirty="0"/>
          </a:p>
          <a:p>
            <a:pPr marL="120650" indent="0">
              <a:buNone/>
            </a:pPr>
            <a:endParaRPr lang="en-GB" sz="900" dirty="0"/>
          </a:p>
          <a:p>
            <a:r>
              <a:rPr lang="en-GB" dirty="0"/>
              <a:t>The </a:t>
            </a:r>
            <a:r>
              <a:rPr lang="en-GB" b="1" dirty="0"/>
              <a:t>short path </a:t>
            </a:r>
            <a:r>
              <a:rPr lang="en-GB" dirty="0"/>
              <a:t>is the </a:t>
            </a:r>
            <a:r>
              <a:rPr lang="en-GB" b="1" dirty="0"/>
              <a:t>shortest</a:t>
            </a:r>
            <a:r>
              <a:rPr lang="en-GB" dirty="0"/>
              <a:t> (</a:t>
            </a:r>
            <a:r>
              <a:rPr lang="en-GB" b="1" dirty="0"/>
              <a:t>fastest</a:t>
            </a:r>
            <a:r>
              <a:rPr lang="en-GB" dirty="0"/>
              <a:t>) path</a:t>
            </a:r>
          </a:p>
          <a:p>
            <a:pPr lvl="1"/>
            <a:r>
              <a:rPr lang="en-GB" dirty="0"/>
              <a:t>the input travels through the minimum number of</a:t>
            </a:r>
            <a:br>
              <a:rPr lang="en-GB" dirty="0"/>
            </a:br>
            <a:r>
              <a:rPr lang="en-GB" dirty="0"/>
              <a:t>gates to the output</a:t>
            </a:r>
          </a:p>
          <a:p>
            <a:pPr lvl="1"/>
            <a:r>
              <a:rPr lang="en-GB" dirty="0"/>
              <a:t>the contamination delay is the </a:t>
            </a:r>
            <a:r>
              <a:rPr lang="en-GB" b="1" dirty="0"/>
              <a:t>sum of the </a:t>
            </a:r>
            <a:br>
              <a:rPr lang="en-GB" b="1" dirty="0"/>
            </a:br>
            <a:r>
              <a:rPr lang="en-GB" b="1" dirty="0"/>
              <a:t>contamination  delays</a:t>
            </a:r>
            <a:endParaRPr lang="en-GB" b="1" dirty="0">
              <a:solidFill>
                <a:schemeClr val="tx2"/>
              </a:solidFill>
            </a:endParaRPr>
          </a:p>
          <a:p>
            <a:pPr lvl="2"/>
            <a:r>
              <a:rPr lang="en-GB" dirty="0" err="1"/>
              <a:t>t</a:t>
            </a:r>
            <a:r>
              <a:rPr lang="en-GB" baseline="-25000" dirty="0" err="1"/>
              <a:t>cd</a:t>
            </a:r>
            <a:r>
              <a:rPr lang="en-GB" dirty="0"/>
              <a:t> = </a:t>
            </a:r>
            <a:r>
              <a:rPr lang="en-GB" dirty="0" err="1"/>
              <a:t>t</a:t>
            </a:r>
            <a:r>
              <a:rPr lang="en-GB" baseline="-25000" dirty="0" err="1"/>
              <a:t>cd_AND</a:t>
            </a:r>
            <a:endParaRPr lang="en-GB" baseline="-25000" dirty="0"/>
          </a:p>
        </p:txBody>
      </p:sp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Critical path</a:t>
            </a:r>
            <a:endParaRPr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A346B42E-47A3-B952-3815-EADA6D2EBD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6225" y="421233"/>
            <a:ext cx="3263975" cy="1680886"/>
          </a:xfrm>
          <a:prstGeom prst="rect">
            <a:avLst/>
          </a:prstGeom>
        </p:spPr>
      </p:pic>
      <p:pic>
        <p:nvPicPr>
          <p:cNvPr id="12" name="Immagine 11" descr="Immagine che contiene diagramma, linea, testo, Diagramma&#10;&#10;Descrizione generata automaticamente">
            <a:extLst>
              <a:ext uri="{FF2B5EF4-FFF2-40B4-BE49-F238E27FC236}">
                <a16:creationId xmlns:a16="http://schemas.microsoft.com/office/drawing/2014/main" id="{6D719649-5FA9-4413-F456-1C8F48C339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2524" y="2208412"/>
            <a:ext cx="2911376" cy="2441176"/>
          </a:xfrm>
          <a:prstGeom prst="rect">
            <a:avLst/>
          </a:prstGeom>
        </p:spPr>
      </p:pic>
      <p:pic>
        <p:nvPicPr>
          <p:cNvPr id="3" name="Immagine 2" descr="Immagine che contiene diagramma, linea, Diagramma, origami&#10;&#10;Descrizione generata automaticamente">
            <a:extLst>
              <a:ext uri="{FF2B5EF4-FFF2-40B4-BE49-F238E27FC236}">
                <a16:creationId xmlns:a16="http://schemas.microsoft.com/office/drawing/2014/main" id="{4ABA5DEB-ADF0-DC28-A300-21D0F59A94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8556" y="4958137"/>
            <a:ext cx="2992117" cy="1680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9463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Finding delays</a:t>
            </a:r>
            <a:endParaRPr dirty="0"/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1038361"/>
            <a:ext cx="8818500" cy="51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dirty="0"/>
              <a:t>Find the propagation delay and contamination delay of the following circuit</a:t>
            </a:r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marL="120650" lvl="0" indent="0">
              <a:buNone/>
            </a:pPr>
            <a:br>
              <a:rPr lang="en-GB" dirty="0"/>
            </a:br>
            <a:endParaRPr lang="en-GB" dirty="0"/>
          </a:p>
          <a:p>
            <a:pPr marL="120650" lvl="0" indent="0">
              <a:buNone/>
            </a:pPr>
            <a:endParaRPr lang="en-GB" dirty="0"/>
          </a:p>
          <a:p>
            <a:pPr lvl="0"/>
            <a:r>
              <a:rPr lang="en-GB" dirty="0"/>
              <a:t>According to the datasheets, each gate has a </a:t>
            </a:r>
            <a:r>
              <a:rPr lang="en-GB" b="1" dirty="0"/>
              <a:t>propagation delay of 100ps </a:t>
            </a:r>
            <a:r>
              <a:rPr lang="en-GB" dirty="0"/>
              <a:t>and a </a:t>
            </a:r>
            <a:r>
              <a:rPr lang="en-GB" b="1" dirty="0"/>
              <a:t>contamination delay of 60ps</a:t>
            </a:r>
          </a:p>
          <a:p>
            <a:pPr lvl="0"/>
            <a:endParaRPr lang="en-GB" dirty="0"/>
          </a:p>
          <a:p>
            <a:pPr lvl="0"/>
            <a:r>
              <a:rPr lang="en-GB" dirty="0"/>
              <a:t>The critical path is from input A or B through</a:t>
            </a:r>
            <a:br>
              <a:rPr lang="en-GB" dirty="0"/>
            </a:br>
            <a:r>
              <a:rPr lang="en-GB" dirty="0"/>
              <a:t>three gates to the output Y</a:t>
            </a:r>
          </a:p>
          <a:p>
            <a:pPr lvl="1"/>
            <a:r>
              <a:rPr lang="en-GB" dirty="0"/>
              <a:t>hence, </a:t>
            </a:r>
            <a:r>
              <a:rPr lang="en-GB" dirty="0" err="1"/>
              <a:t>t</a:t>
            </a:r>
            <a:r>
              <a:rPr lang="en-GB" baseline="-25000" dirty="0" err="1"/>
              <a:t>pd</a:t>
            </a:r>
            <a:r>
              <a:rPr lang="en-GB" dirty="0"/>
              <a:t> is three times the propagation </a:t>
            </a:r>
            <a:br>
              <a:rPr lang="en-GB" dirty="0"/>
            </a:br>
            <a:r>
              <a:rPr lang="en-GB" dirty="0"/>
              <a:t>delay of a single gate, 300ps</a:t>
            </a:r>
          </a:p>
          <a:p>
            <a:pPr lvl="1"/>
            <a:endParaRPr lang="en-GB" sz="100" baseline="-25000" dirty="0"/>
          </a:p>
          <a:p>
            <a:pPr lvl="0"/>
            <a:r>
              <a:rPr lang="en-GB" dirty="0"/>
              <a:t>The shortest path is from input C, D, or E </a:t>
            </a:r>
            <a:br>
              <a:rPr lang="en-GB" dirty="0"/>
            </a:br>
            <a:r>
              <a:rPr lang="en-GB" dirty="0"/>
              <a:t>through two gates to the output Y </a:t>
            </a:r>
          </a:p>
          <a:p>
            <a:pPr lvl="1"/>
            <a:r>
              <a:rPr lang="en-GB" dirty="0"/>
              <a:t>so </a:t>
            </a:r>
            <a:r>
              <a:rPr lang="en-GB" dirty="0" err="1"/>
              <a:t>t</a:t>
            </a:r>
            <a:r>
              <a:rPr lang="en-GB" baseline="-25000" dirty="0" err="1"/>
              <a:t>cd</a:t>
            </a:r>
            <a:r>
              <a:rPr lang="en-GB" dirty="0"/>
              <a:t> is 120ps</a:t>
            </a:r>
          </a:p>
          <a:p>
            <a:pPr lvl="0"/>
            <a:endParaRPr lang="en-GB" dirty="0"/>
          </a:p>
        </p:txBody>
      </p:sp>
      <p:pic>
        <p:nvPicPr>
          <p:cNvPr id="4" name="Immagine 3" descr="Immagine che contiene schizzo, diagramma, Line art, bianco&#10;&#10;Descrizione generata automaticamente">
            <a:extLst>
              <a:ext uri="{FF2B5EF4-FFF2-40B4-BE49-F238E27FC236}">
                <a16:creationId xmlns:a16="http://schemas.microsoft.com/office/drawing/2014/main" id="{53868C22-1756-8A5E-594B-BB243CEDF5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017" y="1394824"/>
            <a:ext cx="3518264" cy="1402989"/>
          </a:xfrm>
          <a:prstGeom prst="rect">
            <a:avLst/>
          </a:prstGeom>
        </p:spPr>
      </p:pic>
      <p:pic>
        <p:nvPicPr>
          <p:cNvPr id="10" name="Immagine 9" descr="Immagine che contiene diagramma, linea, schizzo, Carattere&#10;&#10;Descrizione generata automaticamente">
            <a:extLst>
              <a:ext uri="{FF2B5EF4-FFF2-40B4-BE49-F238E27FC236}">
                <a16:creationId xmlns:a16="http://schemas.microsoft.com/office/drawing/2014/main" id="{699772C6-9997-80D0-AAE9-88189CF44E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5786" y="3274395"/>
            <a:ext cx="3316514" cy="1621982"/>
          </a:xfrm>
          <a:prstGeom prst="rect">
            <a:avLst/>
          </a:prstGeom>
        </p:spPr>
      </p:pic>
      <p:pic>
        <p:nvPicPr>
          <p:cNvPr id="12" name="Immagine 11" descr="Immagine che contiene diagramma, testo, Carattere, linea&#10;&#10;Descrizione generata automaticamente">
            <a:extLst>
              <a:ext uri="{FF2B5EF4-FFF2-40B4-BE49-F238E27FC236}">
                <a16:creationId xmlns:a16="http://schemas.microsoft.com/office/drawing/2014/main" id="{C4AEF639-3C45-9253-DDB6-CA66518FAF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5786" y="4993109"/>
            <a:ext cx="3316515" cy="1653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6962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Control-critical vs data-critical</a:t>
            </a:r>
            <a:endParaRPr dirty="0"/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982770"/>
            <a:ext cx="8818500" cy="55481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dirty="0"/>
              <a:t>Critical paths can be:</a:t>
            </a:r>
          </a:p>
          <a:p>
            <a:pPr lvl="1"/>
            <a:r>
              <a:rPr lang="en-GB" b="1" dirty="0"/>
              <a:t>control critical: </a:t>
            </a:r>
            <a:r>
              <a:rPr lang="en-GB" dirty="0"/>
              <a:t>the critical path is from the control to the output </a:t>
            </a:r>
          </a:p>
          <a:p>
            <a:pPr lvl="2"/>
            <a:r>
              <a:rPr lang="en-GB" dirty="0"/>
              <a:t>if data arrive before the control, we prefer the design with the shortest control delay</a:t>
            </a:r>
          </a:p>
          <a:p>
            <a:pPr lvl="1"/>
            <a:r>
              <a:rPr lang="en-GB" b="1" dirty="0"/>
              <a:t>data critical: </a:t>
            </a:r>
            <a:r>
              <a:rPr lang="en-GB" dirty="0"/>
              <a:t>the critical path is from the inputs to the output</a:t>
            </a:r>
          </a:p>
          <a:p>
            <a:pPr lvl="2"/>
            <a:r>
              <a:rPr lang="en-GB" dirty="0"/>
              <a:t>if the control arrive before the data, we prefer the design with the shortest data delay</a:t>
            </a:r>
          </a:p>
          <a:p>
            <a:pPr lvl="0"/>
            <a:r>
              <a:rPr lang="en-GB" dirty="0"/>
              <a:t>Compare two four-input multiplexer designs (two-level logic vs multiplexer logic)</a:t>
            </a:r>
          </a:p>
          <a:p>
            <a:pPr lvl="1"/>
            <a:endParaRPr lang="en-GB" sz="2400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marL="590550" lvl="1" indent="0">
              <a:buNone/>
            </a:pPr>
            <a:endParaRPr lang="en-GB" sz="900" dirty="0"/>
          </a:p>
          <a:p>
            <a:r>
              <a:rPr lang="en-GB" dirty="0"/>
              <a:t>The best choice depends on the power, cost, and availability of parts</a:t>
            </a:r>
          </a:p>
        </p:txBody>
      </p:sp>
      <p:pic>
        <p:nvPicPr>
          <p:cNvPr id="11" name="Immagine 10" descr="Immagine che contiene testo, diagramma, Piano, Disegno tecnico&#10;&#10;Descrizione generata automaticamente">
            <a:extLst>
              <a:ext uri="{FF2B5EF4-FFF2-40B4-BE49-F238E27FC236}">
                <a16:creationId xmlns:a16="http://schemas.microsoft.com/office/drawing/2014/main" id="{CABFB960-1071-8412-3760-293E9F71E1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7836" y="3117667"/>
            <a:ext cx="2785655" cy="3178630"/>
          </a:xfrm>
          <a:prstGeom prst="rect">
            <a:avLst/>
          </a:prstGeom>
        </p:spPr>
      </p:pic>
      <p:pic>
        <p:nvPicPr>
          <p:cNvPr id="15" name="Immagine 14" descr="Immagine che contiene testo, diagramma, linea, Piano&#10;&#10;Descrizione generata automaticamente">
            <a:extLst>
              <a:ext uri="{FF2B5EF4-FFF2-40B4-BE49-F238E27FC236}">
                <a16:creationId xmlns:a16="http://schemas.microsoft.com/office/drawing/2014/main" id="{1844C165-8825-31EC-A36C-DB023C2A9B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6003" y="3338194"/>
            <a:ext cx="2662574" cy="2737576"/>
          </a:xfrm>
          <a:prstGeom prst="rect">
            <a:avLst/>
          </a:prstGeom>
        </p:spPr>
      </p:pic>
      <p:pic>
        <p:nvPicPr>
          <p:cNvPr id="19" name="Immagine 18" descr="Immagine che contiene testo, calligrafia, Carattere, linea&#10;&#10;Descrizione generata automaticamente">
            <a:extLst>
              <a:ext uri="{FF2B5EF4-FFF2-40B4-BE49-F238E27FC236}">
                <a16:creationId xmlns:a16="http://schemas.microsoft.com/office/drawing/2014/main" id="{86E96742-5B35-2EDF-0150-456E074053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389" y="4376522"/>
            <a:ext cx="1451751" cy="81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4269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Glitches (1)</a:t>
            </a:r>
            <a:endParaRPr dirty="0"/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1212536"/>
            <a:ext cx="8818500" cy="54339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dirty="0"/>
              <a:t>It is possible that a </a:t>
            </a:r>
            <a:r>
              <a:rPr lang="en-GB" b="1" dirty="0"/>
              <a:t>single input transition</a:t>
            </a:r>
            <a:r>
              <a:rPr lang="en-GB" dirty="0"/>
              <a:t> can cause </a:t>
            </a:r>
            <a:r>
              <a:rPr lang="en-GB" b="1" dirty="0"/>
              <a:t>multiple output transitions: </a:t>
            </a:r>
            <a:r>
              <a:rPr lang="en-GB" dirty="0"/>
              <a:t> glitches or hazards</a:t>
            </a:r>
          </a:p>
          <a:p>
            <a:pPr lvl="0"/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pPr marL="590550" lvl="1" indent="0">
              <a:buNone/>
            </a:pPr>
            <a:endParaRPr lang="en-GB" dirty="0"/>
          </a:p>
          <a:p>
            <a:r>
              <a:rPr lang="en-GB" dirty="0"/>
              <a:t>Transition across the boundary of two prime implicants indicates a possible glitch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If we </a:t>
            </a:r>
            <a:r>
              <a:rPr lang="en-GB" b="1" dirty="0"/>
              <a:t>wait</a:t>
            </a:r>
            <a:r>
              <a:rPr lang="en-GB" dirty="0"/>
              <a:t> for the propagation delay to elapse </a:t>
            </a:r>
            <a:r>
              <a:rPr lang="en-GB" b="1" dirty="0"/>
              <a:t>before we depend on the output</a:t>
            </a:r>
            <a:r>
              <a:rPr lang="en-GB" dirty="0"/>
              <a:t>, glitches </a:t>
            </a:r>
            <a:r>
              <a:rPr lang="en-GB" b="1" dirty="0"/>
              <a:t>are not a problem</a:t>
            </a:r>
          </a:p>
          <a:p>
            <a:endParaRPr lang="en-GB" dirty="0"/>
          </a:p>
          <a:p>
            <a:pPr lvl="1"/>
            <a:endParaRPr lang="en-GB" dirty="0"/>
          </a:p>
        </p:txBody>
      </p:sp>
      <p:pic>
        <p:nvPicPr>
          <p:cNvPr id="5" name="Immagine 4" descr="Immagine che contiene diagramma, testo, linea, Diagramma&#10;&#10;Descrizione generata automaticamente">
            <a:extLst>
              <a:ext uri="{FF2B5EF4-FFF2-40B4-BE49-F238E27FC236}">
                <a16:creationId xmlns:a16="http://schemas.microsoft.com/office/drawing/2014/main" id="{758F04ED-5563-CA5F-6805-694A5BA8E9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6234" y="1776332"/>
            <a:ext cx="2486329" cy="2240968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1D10A5D4-6746-B586-7C63-B3FDC8B3CD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465" y="4358846"/>
            <a:ext cx="2053390" cy="1286618"/>
          </a:xfrm>
          <a:prstGeom prst="rect">
            <a:avLst/>
          </a:prstGeom>
        </p:spPr>
      </p:pic>
      <p:pic>
        <p:nvPicPr>
          <p:cNvPr id="3" name="Immagine 2" descr="Immagine che contiene diagramma, Carattere, linea, testo&#10;&#10;Descrizione generata automaticamente">
            <a:extLst>
              <a:ext uri="{FF2B5EF4-FFF2-40B4-BE49-F238E27FC236}">
                <a16:creationId xmlns:a16="http://schemas.microsoft.com/office/drawing/2014/main" id="{2D402BFA-E879-C8FE-DA42-58EF45B094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3465" y="2071116"/>
            <a:ext cx="5070429" cy="1665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642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Glitches (2)</a:t>
            </a:r>
            <a:endParaRPr dirty="0"/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1212536"/>
            <a:ext cx="8818500" cy="54339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dirty="0"/>
              <a:t>The DEEDS simulator consider the propagation delay (5ns):</a:t>
            </a:r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r>
              <a:rPr lang="en-GB" dirty="0"/>
              <a:t>and this glitch effect can be seen in the simulation (zooming enough):</a:t>
            </a:r>
          </a:p>
          <a:p>
            <a:pPr lvl="0"/>
            <a:endParaRPr lang="en-GB" dirty="0"/>
          </a:p>
          <a:p>
            <a:pPr lvl="0"/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sz="2400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marL="120650" indent="0">
              <a:buNone/>
            </a:pPr>
            <a:endParaRPr lang="en-GB" dirty="0"/>
          </a:p>
          <a:p>
            <a:pPr lvl="1"/>
            <a:endParaRPr lang="en-GB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75BB4A0E-D9BE-9D1C-ACBF-D8A37FBAFB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3316"/>
          <a:stretch/>
        </p:blipFill>
        <p:spPr>
          <a:xfrm>
            <a:off x="4940432" y="4577647"/>
            <a:ext cx="4051741" cy="1769477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F0B211CF-1A46-9B94-85DE-8A95CAFA3E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935" y="4553301"/>
            <a:ext cx="4153158" cy="1793823"/>
          </a:xfrm>
          <a:prstGeom prst="rect">
            <a:avLst/>
          </a:prstGeom>
        </p:spPr>
      </p:pic>
      <p:pic>
        <p:nvPicPr>
          <p:cNvPr id="13" name="Immagine 12" descr="Immagine che contiene tavolo&#10;&#10;Descrizione generata automaticamente">
            <a:extLst>
              <a:ext uri="{FF2B5EF4-FFF2-40B4-BE49-F238E27FC236}">
                <a16:creationId xmlns:a16="http://schemas.microsoft.com/office/drawing/2014/main" id="{885D5856-8866-20EC-6372-37C504CA9B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7654" y="2675350"/>
            <a:ext cx="7649354" cy="1098982"/>
          </a:xfrm>
          <a:prstGeom prst="rect">
            <a:avLst/>
          </a:prstGeom>
        </p:spPr>
      </p:pic>
      <p:pic>
        <p:nvPicPr>
          <p:cNvPr id="15" name="Immagine 14" descr="Immagine che contiene testo, shoji&#10;&#10;Descrizione generata automaticamente">
            <a:extLst>
              <a:ext uri="{FF2B5EF4-FFF2-40B4-BE49-F238E27FC236}">
                <a16:creationId xmlns:a16="http://schemas.microsoft.com/office/drawing/2014/main" id="{95A1E1D1-446B-E2E7-7162-C11AF17A15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7654" y="1718623"/>
            <a:ext cx="2658389" cy="787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522186"/>
      </p:ext>
    </p:extLst>
  </p:cSld>
  <p:clrMapOvr>
    <a:masterClrMapping/>
  </p:clrMapOvr>
</p:sld>
</file>

<file path=ppt/theme/theme1.xml><?xml version="1.0" encoding="utf-8"?>
<a:theme xmlns:a="http://schemas.openxmlformats.org/drawingml/2006/main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607D8B"/>
      </a:accent3>
      <a:accent4>
        <a:srgbClr val="78909C"/>
      </a:accent4>
      <a:accent5>
        <a:srgbClr val="57BB8A"/>
      </a:accent5>
      <a:accent6>
        <a:srgbClr val="DCE755"/>
      </a:accent6>
      <a:hlink>
        <a:srgbClr val="57BB8A"/>
      </a:hlink>
      <a:folHlink>
        <a:srgbClr val="57BB8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16526</TotalTime>
  <Words>3339</Words>
  <Application>Microsoft Macintosh PowerPoint</Application>
  <PresentationFormat>Presentazione su schermo (4:3)</PresentationFormat>
  <Paragraphs>439</Paragraphs>
  <Slides>31</Slides>
  <Notes>30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31</vt:i4>
      </vt:variant>
    </vt:vector>
  </HeadingPairs>
  <TitlesOfParts>
    <vt:vector size="36" baseType="lpstr">
      <vt:lpstr>Arial</vt:lpstr>
      <vt:lpstr>Economica</vt:lpstr>
      <vt:lpstr>Times</vt:lpstr>
      <vt:lpstr>Open Sans</vt:lpstr>
      <vt:lpstr>Luxe</vt:lpstr>
      <vt:lpstr>Timing</vt:lpstr>
      <vt:lpstr>Index</vt:lpstr>
      <vt:lpstr>Delay</vt:lpstr>
      <vt:lpstr>Propagation and Contamination Delay</vt:lpstr>
      <vt:lpstr>Critical path</vt:lpstr>
      <vt:lpstr>Finding delays</vt:lpstr>
      <vt:lpstr>Control-critical vs data-critical</vt:lpstr>
      <vt:lpstr>Glitches (1)</vt:lpstr>
      <vt:lpstr>Glitches (2)</vt:lpstr>
      <vt:lpstr>Glitches (3)</vt:lpstr>
      <vt:lpstr>Wire delay</vt:lpstr>
      <vt:lpstr>Timing of sequential logic</vt:lpstr>
      <vt:lpstr>Dynamic Discipline</vt:lpstr>
      <vt:lpstr>Timing Specification</vt:lpstr>
      <vt:lpstr>System Timing</vt:lpstr>
      <vt:lpstr>Setup Time Constraint</vt:lpstr>
      <vt:lpstr>Hold Time Constraint</vt:lpstr>
      <vt:lpstr>Timing Analysis (1)</vt:lpstr>
      <vt:lpstr>Timing Analysis (2)</vt:lpstr>
      <vt:lpstr>Fixing Hold Time Violations</vt:lpstr>
      <vt:lpstr>Clock Skew (1)</vt:lpstr>
      <vt:lpstr>Clock Skew (2)</vt:lpstr>
      <vt:lpstr>Clock Skew (3)</vt:lpstr>
      <vt:lpstr>Metastability (1)</vt:lpstr>
      <vt:lpstr>Metastability (2)</vt:lpstr>
      <vt:lpstr>Resolution Time</vt:lpstr>
      <vt:lpstr>Synchronizers (1)</vt:lpstr>
      <vt:lpstr>Synchronizers (2)</vt:lpstr>
      <vt:lpstr>System reliability </vt:lpstr>
      <vt:lpstr>Exercises (1)</vt:lpstr>
      <vt:lpstr>Exercises (2)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Digital Abstraction</dc:title>
  <dc:subject/>
  <dc:creator/>
  <cp:keywords/>
  <dc:description/>
  <cp:lastModifiedBy>Riccardo Berta</cp:lastModifiedBy>
  <cp:revision>29</cp:revision>
  <dcterms:modified xsi:type="dcterms:W3CDTF">2024-11-29T13:50:15Z</dcterms:modified>
  <cp:category/>
</cp:coreProperties>
</file>